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notesSlides/notesSlide1.xml" ContentType="application/vnd.openxmlformats-officedocument.presentationml.notesSlide+xml"/>
  <Override PartName="/ppt/tags/tag36.xml" ContentType="application/vnd.openxmlformats-officedocument.presentationml.tags+xml"/>
  <Override PartName="/ppt/tags/tag37.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3"/>
  </p:notesMasterIdLst>
  <p:handoutMasterIdLst>
    <p:handoutMasterId r:id="rId14"/>
  </p:handoutMasterIdLst>
  <p:sldIdLst>
    <p:sldId id="341" r:id="rId5"/>
    <p:sldId id="15587" r:id="rId6"/>
    <p:sldId id="13630" r:id="rId7"/>
    <p:sldId id="15542" r:id="rId8"/>
    <p:sldId id="15481" r:id="rId9"/>
    <p:sldId id="365" r:id="rId10"/>
    <p:sldId id="15589" r:id="rId11"/>
    <p:sldId id="15588" r:id="rId12"/>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5277" autoAdjust="0"/>
    <p:restoredTop sz="94679" autoAdjust="0"/>
  </p:normalViewPr>
  <p:slideViewPr>
    <p:cSldViewPr snapToGrid="0">
      <p:cViewPr varScale="1">
        <p:scale>
          <a:sx n="101" d="100"/>
          <a:sy n="101" d="100"/>
        </p:scale>
        <p:origin x="1470" y="10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en-US" altLang="zh-CN" sz="1600" b="1" kern="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灯片编号占位符 3"/>
          <p:cNvSpPr>
            <a:spLocks noGrp="1"/>
          </p:cNvSpPr>
          <p:nvPr>
            <p:ph type="sldNum" sz="quarter" idx="5"/>
          </p:nvPr>
        </p:nvSpPr>
        <p:spPr/>
        <p:txBody>
          <a:bodyPr/>
          <a:lstStyle/>
          <a:p>
            <a:fld id="{A6837353-30EB-4A48-80EB-173D804AEFBD}" type="slidenum">
              <a:rPr lang="zh-CN" altLang="en-US" smtClean="0"/>
              <a:t>2</a:t>
            </a:fld>
            <a:endParaRPr lang="zh-CN" altLang="en-US"/>
          </a:p>
        </p:txBody>
      </p:sp>
    </p:spTree>
    <p:extLst>
      <p:ext uri="{BB962C8B-B14F-4D97-AF65-F5344CB8AC3E}">
        <p14:creationId xmlns:p14="http://schemas.microsoft.com/office/powerpoint/2010/main" val="10874104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a:p>
        </p:txBody>
      </p:sp>
      <p:sp>
        <p:nvSpPr>
          <p:cNvPr id="4" name="灯片编号占位符 3"/>
          <p:cNvSpPr>
            <a:spLocks noGrp="1"/>
          </p:cNvSpPr>
          <p:nvPr>
            <p:ph type="sldNum" sz="quarter" idx="10"/>
          </p:nvPr>
        </p:nvSpPr>
        <p:spPr/>
        <p:txBody>
          <a:bodyPr/>
          <a:lstStyle/>
          <a:p>
            <a:fld id="{C3ED9B55-FA85-4F48-95B5-29DAAE83F6DA}" type="slidenum">
              <a:rPr lang="zh-CN" altLang="en-US" smtClean="0"/>
              <a:t>3</a:t>
            </a:fld>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6</a:t>
            </a:fld>
            <a:endParaRPr lang="en-GB" altLang="en-US"/>
          </a:p>
        </p:txBody>
      </p:sp>
    </p:spTree>
    <p:extLst>
      <p:ext uri="{BB962C8B-B14F-4D97-AF65-F5344CB8AC3E}">
        <p14:creationId xmlns:p14="http://schemas.microsoft.com/office/powerpoint/2010/main" val="9453331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7</a:t>
            </a:fld>
            <a:endParaRPr lang="en-GB" altLang="en-US"/>
          </a:p>
        </p:txBody>
      </p:sp>
    </p:spTree>
    <p:extLst>
      <p:ext uri="{BB962C8B-B14F-4D97-AF65-F5344CB8AC3E}">
        <p14:creationId xmlns:p14="http://schemas.microsoft.com/office/powerpoint/2010/main" val="36238796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8</a:t>
            </a:fld>
            <a:endParaRPr lang="en-GB" altLang="en-US"/>
          </a:p>
        </p:txBody>
      </p:sp>
    </p:spTree>
    <p:extLst>
      <p:ext uri="{BB962C8B-B14F-4D97-AF65-F5344CB8AC3E}">
        <p14:creationId xmlns:p14="http://schemas.microsoft.com/office/powerpoint/2010/main" val="22530615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397762" y="230764"/>
            <a:ext cx="9644761" cy="396000"/>
          </a:xfrm>
          <a:prstGeom prst="rect">
            <a:avLst/>
          </a:prstGeom>
        </p:spPr>
        <p:txBody>
          <a:bodyPr/>
          <a:lstStyle>
            <a:lvl1pPr>
              <a:defRPr sz="2800" b="1">
                <a:solidFill>
                  <a:srgbClr val="1184CF"/>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pic>
        <p:nvPicPr>
          <p:cNvPr id="6" name="picture 16"/>
          <p:cNvPicPr>
            <a:picLocks noChangeAspect="1"/>
          </p:cNvPicPr>
          <p:nvPr/>
        </p:nvPicPr>
        <p:blipFill>
          <a:blip r:embed="rId2" cstate="print"/>
          <a:stretch>
            <a:fillRect/>
          </a:stretch>
        </p:blipFill>
        <p:spPr>
          <a:xfrm>
            <a:off x="0" y="792000"/>
            <a:ext cx="9144000" cy="15874"/>
          </a:xfrm>
          <a:prstGeom prst="rect">
            <a:avLst/>
          </a:prstGeom>
        </p:spPr>
      </p:pic>
      <p:sp>
        <p:nvSpPr>
          <p:cNvPr id="8" name="rect"/>
          <p:cNvSpPr/>
          <p:nvPr userDrawn="1"/>
        </p:nvSpPr>
        <p:spPr>
          <a:xfrm>
            <a:off x="0" y="135197"/>
            <a:ext cx="222504" cy="563879"/>
          </a:xfrm>
          <a:prstGeom prst="rect">
            <a:avLst/>
          </a:prstGeom>
          <a:solidFill>
            <a:srgbClr val="0F60D7">
              <a:alpha val="100000"/>
            </a:srgbClr>
          </a:solidFill>
          <a:ln cap="flat">
            <a:miter lim="0"/>
          </a:ln>
        </p:spPr>
        <p:txBody>
          <a:bodyPr rtlCol="0"/>
          <a:lstStyle/>
          <a:p>
            <a:pPr algn="ctr"/>
            <a:endParaRPr lang="zh-CN" altLang="en-US"/>
          </a:p>
        </p:txBody>
      </p:sp>
      <p:sp>
        <p:nvSpPr>
          <p:cNvPr id="9" name="rect"/>
          <p:cNvSpPr/>
          <p:nvPr userDrawn="1"/>
        </p:nvSpPr>
        <p:spPr>
          <a:xfrm>
            <a:off x="295846" y="135959"/>
            <a:ext cx="28575" cy="563626"/>
          </a:xfrm>
          <a:prstGeom prst="rect">
            <a:avLst/>
          </a:prstGeom>
          <a:solidFill>
            <a:srgbClr val="0F60D7">
              <a:alpha val="100000"/>
            </a:srgbClr>
          </a:solidFill>
          <a:ln cap="flat">
            <a:miter lim="0"/>
          </a:ln>
        </p:spPr>
        <p:txBody>
          <a:bodyPr rtlCol="0"/>
          <a:lstStyle/>
          <a:p>
            <a:pPr algn="ctr"/>
            <a:endParaRPr lang="zh-CN" altLang="en-US"/>
          </a:p>
        </p:txBody>
      </p:sp>
      <p:sp>
        <p:nvSpPr>
          <p:cNvPr id="15" name="副标题 2"/>
          <p:cNvSpPr>
            <a:spLocks noGrp="1"/>
          </p:cNvSpPr>
          <p:nvPr>
            <p:ph type="subTitle" idx="1" hasCustomPrompt="1"/>
          </p:nvPr>
        </p:nvSpPr>
        <p:spPr>
          <a:xfrm>
            <a:off x="308229" y="951408"/>
            <a:ext cx="11550015" cy="899159"/>
          </a:xfrm>
          <a:prstGeom prst="rect">
            <a:avLst/>
          </a:prstGeom>
          <a:solidFill>
            <a:srgbClr val="F2F2F2"/>
          </a:solidFill>
        </p:spPr>
        <p:txBody>
          <a:bodyPr lIns="68580" tIns="34290" rIns="68580" bIns="34290" anchor="ctr"/>
          <a:lstStyle>
            <a:lvl1pPr marL="285750" indent="-285750" algn="l">
              <a:buFont typeface="Arial" panose="020B0604020202020204" pitchFamily="34" charset="0"/>
              <a:buChar char="•"/>
              <a:defRPr sz="1600" b="1">
                <a:solidFill>
                  <a:srgbClr val="0070C0"/>
                </a:solidFill>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65"/>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单击以编辑母版副标题样式</a:t>
            </a:r>
          </a:p>
        </p:txBody>
      </p:sp>
      <p:sp>
        <p:nvSpPr>
          <p:cNvPr id="4" name="文本框 3"/>
          <p:cNvSpPr txBox="1"/>
          <p:nvPr userDrawn="1"/>
        </p:nvSpPr>
        <p:spPr>
          <a:xfrm>
            <a:off x="9918698" y="6442570"/>
            <a:ext cx="2149477" cy="307777"/>
          </a:xfrm>
          <a:prstGeom prst="rect">
            <a:avLst/>
          </a:prstGeom>
          <a:noFill/>
        </p:spPr>
        <p:txBody>
          <a:bodyPr wrap="square" rtlCol="0">
            <a:spAutoFit/>
          </a:bodyPr>
          <a:lstStyle/>
          <a:p>
            <a:pPr algn="r"/>
            <a:fld id="{8D1924B4-AD47-4452-A247-EB46182E691E}" type="slidenum">
              <a:rPr lang="zh-CN" altLang="en-US" sz="1400" smtClean="0">
                <a:latin typeface="微软雅黑" panose="020B0503020204020204" pitchFamily="34" charset="-122"/>
                <a:ea typeface="微软雅黑" panose="020B0503020204020204" pitchFamily="34" charset="-122"/>
              </a:rPr>
              <a:t>‹#›</a:t>
            </a:fld>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0072626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60387"/>
            <a:ext cx="10515600" cy="1130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3999379"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400" b="1" dirty="0">
                <a:latin typeface="Arial "/>
              </a:rPr>
              <a:t>3GPP TSG-WG2 Meeting #168	</a:t>
            </a:r>
          </a:p>
          <a:p>
            <a:pPr eaLnBrk="1" hangingPunct="1">
              <a:defRPr/>
            </a:pPr>
            <a:r>
              <a:rPr lang="en-GB" altLang="en-US" sz="1400" b="1" dirty="0">
                <a:latin typeface="Arial "/>
              </a:rPr>
              <a:t>Goteborg , SE, Apr 07 – 11, 2025</a:t>
            </a:r>
          </a:p>
          <a:p>
            <a:pPr eaLnBrk="1" hangingPunct="1">
              <a:defRPr/>
            </a:pPr>
            <a:endParaRPr lang="sv-SE" altLang="en-US" sz="1400" b="1" dirty="0">
              <a:latin typeface="Arial "/>
            </a:endParaRP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308757" y="133350"/>
            <a:ext cx="204504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400" b="1" dirty="0">
                <a:solidFill>
                  <a:srgbClr val="0000FF"/>
                </a:solidFill>
                <a:latin typeface="Arial "/>
              </a:rPr>
              <a:t>S2-2502884</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 id="2147485164" r:id="rId4"/>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7"/>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6" Type="http://schemas.openxmlformats.org/officeDocument/2006/relationships/tags" Target="../tags/tag26.xml"/><Relationship Id="rId21" Type="http://schemas.openxmlformats.org/officeDocument/2006/relationships/tags" Target="../tags/tag21.xml"/><Relationship Id="rId42" Type="http://schemas.openxmlformats.org/officeDocument/2006/relationships/image" Target="../media/image7.emf"/><Relationship Id="rId47" Type="http://schemas.openxmlformats.org/officeDocument/2006/relationships/image" Target="../media/image12.png"/><Relationship Id="rId63" Type="http://schemas.openxmlformats.org/officeDocument/2006/relationships/oleObject" Target="../embeddings/oleObject6.bin"/><Relationship Id="rId68" Type="http://schemas.openxmlformats.org/officeDocument/2006/relationships/oleObject" Target="../embeddings/oleObject9.bin"/><Relationship Id="rId84" Type="http://schemas.openxmlformats.org/officeDocument/2006/relationships/image" Target="../media/image32.emf"/><Relationship Id="rId89" Type="http://schemas.openxmlformats.org/officeDocument/2006/relationships/oleObject" Target="../embeddings/oleObject20.bin"/><Relationship Id="rId16" Type="http://schemas.openxmlformats.org/officeDocument/2006/relationships/tags" Target="../tags/tag16.xml"/><Relationship Id="rId11" Type="http://schemas.openxmlformats.org/officeDocument/2006/relationships/tags" Target="../tags/tag11.xml"/><Relationship Id="rId32" Type="http://schemas.openxmlformats.org/officeDocument/2006/relationships/tags" Target="../tags/tag32.xml"/><Relationship Id="rId37" Type="http://schemas.openxmlformats.org/officeDocument/2006/relationships/notesSlide" Target="../notesSlides/notesSlide1.xml"/><Relationship Id="rId53" Type="http://schemas.openxmlformats.org/officeDocument/2006/relationships/oleObject" Target="../embeddings/oleObject1.bin"/><Relationship Id="rId58" Type="http://schemas.openxmlformats.org/officeDocument/2006/relationships/image" Target="../media/image19.emf"/><Relationship Id="rId74" Type="http://schemas.openxmlformats.org/officeDocument/2006/relationships/oleObject" Target="../embeddings/oleObject13.bin"/><Relationship Id="rId79" Type="http://schemas.openxmlformats.org/officeDocument/2006/relationships/image" Target="../media/image29.emf"/><Relationship Id="rId5" Type="http://schemas.openxmlformats.org/officeDocument/2006/relationships/tags" Target="../tags/tag5.xml"/><Relationship Id="rId14" Type="http://schemas.openxmlformats.org/officeDocument/2006/relationships/tags" Target="../tags/tag14.xml"/><Relationship Id="rId22" Type="http://schemas.openxmlformats.org/officeDocument/2006/relationships/tags" Target="../tags/tag22.xml"/><Relationship Id="rId27" Type="http://schemas.openxmlformats.org/officeDocument/2006/relationships/tags" Target="../tags/tag27.xml"/><Relationship Id="rId30" Type="http://schemas.openxmlformats.org/officeDocument/2006/relationships/tags" Target="../tags/tag30.xml"/><Relationship Id="rId35" Type="http://schemas.openxmlformats.org/officeDocument/2006/relationships/tags" Target="../tags/tag35.xml"/><Relationship Id="rId43" Type="http://schemas.openxmlformats.org/officeDocument/2006/relationships/image" Target="../media/image8.jpeg"/><Relationship Id="rId48" Type="http://schemas.microsoft.com/office/2007/relationships/hdphoto" Target="../media/hdphoto2.wdp"/><Relationship Id="rId56" Type="http://schemas.openxmlformats.org/officeDocument/2006/relationships/image" Target="../media/image18.emf"/><Relationship Id="rId64" Type="http://schemas.openxmlformats.org/officeDocument/2006/relationships/image" Target="../media/image22.emf"/><Relationship Id="rId69" Type="http://schemas.openxmlformats.org/officeDocument/2006/relationships/oleObject" Target="../embeddings/oleObject10.bin"/><Relationship Id="rId77" Type="http://schemas.openxmlformats.org/officeDocument/2006/relationships/oleObject" Target="../embeddings/oleObject14.bin"/><Relationship Id="rId8" Type="http://schemas.openxmlformats.org/officeDocument/2006/relationships/tags" Target="../tags/tag8.xml"/><Relationship Id="rId51" Type="http://schemas.openxmlformats.org/officeDocument/2006/relationships/image" Target="../media/image15.png"/><Relationship Id="rId72" Type="http://schemas.openxmlformats.org/officeDocument/2006/relationships/image" Target="../media/image25.emf"/><Relationship Id="rId80" Type="http://schemas.openxmlformats.org/officeDocument/2006/relationships/image" Target="../media/image30.jpeg"/><Relationship Id="rId85" Type="http://schemas.openxmlformats.org/officeDocument/2006/relationships/image" Target="../media/image33.emf"/><Relationship Id="rId3" Type="http://schemas.openxmlformats.org/officeDocument/2006/relationships/tags" Target="../tags/tag3.xml"/><Relationship Id="rId12" Type="http://schemas.openxmlformats.org/officeDocument/2006/relationships/tags" Target="../tags/tag12.xml"/><Relationship Id="rId17" Type="http://schemas.openxmlformats.org/officeDocument/2006/relationships/tags" Target="../tags/tag17.xml"/><Relationship Id="rId25" Type="http://schemas.openxmlformats.org/officeDocument/2006/relationships/tags" Target="../tags/tag25.xml"/><Relationship Id="rId33" Type="http://schemas.openxmlformats.org/officeDocument/2006/relationships/tags" Target="../tags/tag33.xml"/><Relationship Id="rId38" Type="http://schemas.openxmlformats.org/officeDocument/2006/relationships/image" Target="../media/image4.png"/><Relationship Id="rId46" Type="http://schemas.openxmlformats.org/officeDocument/2006/relationships/image" Target="../media/image11.png"/><Relationship Id="rId59" Type="http://schemas.openxmlformats.org/officeDocument/2006/relationships/oleObject" Target="../embeddings/oleObject4.bin"/><Relationship Id="rId67" Type="http://schemas.openxmlformats.org/officeDocument/2006/relationships/image" Target="../media/image23.emf"/><Relationship Id="rId20" Type="http://schemas.openxmlformats.org/officeDocument/2006/relationships/tags" Target="../tags/tag20.xml"/><Relationship Id="rId41" Type="http://schemas.microsoft.com/office/2007/relationships/hdphoto" Target="../media/hdphoto1.wdp"/><Relationship Id="rId54" Type="http://schemas.openxmlformats.org/officeDocument/2006/relationships/image" Target="../media/image17.emf"/><Relationship Id="rId62" Type="http://schemas.openxmlformats.org/officeDocument/2006/relationships/image" Target="../media/image21.emf"/><Relationship Id="rId70" Type="http://schemas.openxmlformats.org/officeDocument/2006/relationships/oleObject" Target="../embeddings/oleObject11.bin"/><Relationship Id="rId75" Type="http://schemas.openxmlformats.org/officeDocument/2006/relationships/image" Target="../media/image26.emf"/><Relationship Id="rId83" Type="http://schemas.openxmlformats.org/officeDocument/2006/relationships/oleObject" Target="../embeddings/oleObject16.bin"/><Relationship Id="rId88" Type="http://schemas.openxmlformats.org/officeDocument/2006/relationships/oleObject" Target="../embeddings/oleObject19.bin"/><Relationship Id="rId1" Type="http://schemas.openxmlformats.org/officeDocument/2006/relationships/tags" Target="../tags/tag1.xml"/><Relationship Id="rId6" Type="http://schemas.openxmlformats.org/officeDocument/2006/relationships/tags" Target="../tags/tag6.xml"/><Relationship Id="rId15" Type="http://schemas.openxmlformats.org/officeDocument/2006/relationships/tags" Target="../tags/tag15.xml"/><Relationship Id="rId23" Type="http://schemas.openxmlformats.org/officeDocument/2006/relationships/tags" Target="../tags/tag23.xml"/><Relationship Id="rId28" Type="http://schemas.openxmlformats.org/officeDocument/2006/relationships/tags" Target="../tags/tag28.xml"/><Relationship Id="rId36" Type="http://schemas.openxmlformats.org/officeDocument/2006/relationships/slideLayout" Target="../slideLayouts/slideLayout2.xml"/><Relationship Id="rId49" Type="http://schemas.openxmlformats.org/officeDocument/2006/relationships/image" Target="../media/image13.png"/><Relationship Id="rId57" Type="http://schemas.openxmlformats.org/officeDocument/2006/relationships/oleObject" Target="../embeddings/oleObject3.bin"/><Relationship Id="rId10" Type="http://schemas.openxmlformats.org/officeDocument/2006/relationships/tags" Target="../tags/tag10.xml"/><Relationship Id="rId31" Type="http://schemas.openxmlformats.org/officeDocument/2006/relationships/tags" Target="../tags/tag31.xml"/><Relationship Id="rId44" Type="http://schemas.openxmlformats.org/officeDocument/2006/relationships/image" Target="../media/image9.jpeg"/><Relationship Id="rId52" Type="http://schemas.openxmlformats.org/officeDocument/2006/relationships/image" Target="../media/image16.png"/><Relationship Id="rId60" Type="http://schemas.openxmlformats.org/officeDocument/2006/relationships/image" Target="../media/image20.emf"/><Relationship Id="rId65" Type="http://schemas.openxmlformats.org/officeDocument/2006/relationships/oleObject" Target="../embeddings/oleObject7.bin"/><Relationship Id="rId73" Type="http://schemas.openxmlformats.org/officeDocument/2006/relationships/oleObject" Target="../embeddings/oleObject12.bin"/><Relationship Id="rId78" Type="http://schemas.openxmlformats.org/officeDocument/2006/relationships/image" Target="../media/image28.emf"/><Relationship Id="rId81" Type="http://schemas.openxmlformats.org/officeDocument/2006/relationships/oleObject" Target="../embeddings/oleObject15.bin"/><Relationship Id="rId86" Type="http://schemas.openxmlformats.org/officeDocument/2006/relationships/oleObject" Target="../embeddings/oleObject17.bin"/><Relationship Id="rId4" Type="http://schemas.openxmlformats.org/officeDocument/2006/relationships/tags" Target="../tags/tag4.xml"/><Relationship Id="rId9" Type="http://schemas.openxmlformats.org/officeDocument/2006/relationships/tags" Target="../tags/tag9.xml"/><Relationship Id="rId13" Type="http://schemas.openxmlformats.org/officeDocument/2006/relationships/tags" Target="../tags/tag13.xml"/><Relationship Id="rId18" Type="http://schemas.openxmlformats.org/officeDocument/2006/relationships/tags" Target="../tags/tag18.xml"/><Relationship Id="rId39" Type="http://schemas.openxmlformats.org/officeDocument/2006/relationships/image" Target="../media/image5.png"/><Relationship Id="rId34" Type="http://schemas.openxmlformats.org/officeDocument/2006/relationships/tags" Target="../tags/tag34.xml"/><Relationship Id="rId50" Type="http://schemas.openxmlformats.org/officeDocument/2006/relationships/image" Target="../media/image14.emf"/><Relationship Id="rId55" Type="http://schemas.openxmlformats.org/officeDocument/2006/relationships/oleObject" Target="../embeddings/oleObject2.bin"/><Relationship Id="rId76" Type="http://schemas.openxmlformats.org/officeDocument/2006/relationships/image" Target="../media/image27.emf"/><Relationship Id="rId7" Type="http://schemas.openxmlformats.org/officeDocument/2006/relationships/tags" Target="../tags/tag7.xml"/><Relationship Id="rId71" Type="http://schemas.openxmlformats.org/officeDocument/2006/relationships/image" Target="../media/image24.emf"/><Relationship Id="rId2" Type="http://schemas.openxmlformats.org/officeDocument/2006/relationships/tags" Target="../tags/tag2.xml"/><Relationship Id="rId29" Type="http://schemas.openxmlformats.org/officeDocument/2006/relationships/tags" Target="../tags/tag29.xml"/><Relationship Id="rId24" Type="http://schemas.openxmlformats.org/officeDocument/2006/relationships/tags" Target="../tags/tag24.xml"/><Relationship Id="rId40" Type="http://schemas.openxmlformats.org/officeDocument/2006/relationships/image" Target="../media/image6.png"/><Relationship Id="rId45" Type="http://schemas.openxmlformats.org/officeDocument/2006/relationships/image" Target="../media/image10.jpeg"/><Relationship Id="rId66" Type="http://schemas.openxmlformats.org/officeDocument/2006/relationships/oleObject" Target="../embeddings/oleObject8.bin"/><Relationship Id="rId87" Type="http://schemas.openxmlformats.org/officeDocument/2006/relationships/oleObject" Target="../embeddings/oleObject18.bin"/><Relationship Id="rId61" Type="http://schemas.openxmlformats.org/officeDocument/2006/relationships/oleObject" Target="../embeddings/oleObject5.bin"/><Relationship Id="rId82" Type="http://schemas.openxmlformats.org/officeDocument/2006/relationships/image" Target="../media/image31.emf"/><Relationship Id="rId19" Type="http://schemas.openxmlformats.org/officeDocument/2006/relationships/tags" Target="../tags/tag19.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7.xml"/><Relationship Id="rId1" Type="http://schemas.openxmlformats.org/officeDocument/2006/relationships/tags" Target="../tags/tag36.xml"/><Relationship Id="rId4" Type="http://schemas.openxmlformats.org/officeDocument/2006/relationships/notesSlide" Target="../notesSlides/notesSlide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140677" y="2678906"/>
            <a:ext cx="11734799" cy="1500187"/>
          </a:xfrm>
        </p:spPr>
        <p:txBody>
          <a:bodyPr/>
          <a:lstStyle/>
          <a:p>
            <a:pPr algn="ctr" eaLnBrk="1" hangingPunct="1"/>
            <a:r>
              <a:rPr lang="en-GB" altLang="en-US" sz="5400" dirty="0"/>
              <a:t>China Mobile views about 6G Architecture</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1852613" y="4800600"/>
            <a:ext cx="7886700" cy="1500187"/>
          </a:xfrm>
        </p:spPr>
        <p:txBody>
          <a:bodyPr/>
          <a:lstStyle/>
          <a:p>
            <a:pPr marL="0" indent="0" algn="ctr" eaLnBrk="1" hangingPunct="1">
              <a:buFontTx/>
              <a:buNone/>
            </a:pPr>
            <a:r>
              <a:rPr lang="en-US" altLang="zh-CN" dirty="0"/>
              <a:t>China Mobile</a:t>
            </a:r>
            <a:endParaRPr lang="en-GB"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34" name="TextBox 19"/>
          <p:cNvSpPr txBox="1"/>
          <p:nvPr/>
        </p:nvSpPr>
        <p:spPr>
          <a:xfrm>
            <a:off x="186616" y="883607"/>
            <a:ext cx="11561498" cy="424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nSpc>
                <a:spcPct val="90000"/>
              </a:lnSpc>
              <a:defRPr sz="2400">
                <a:latin typeface="+mj-lt"/>
                <a:ea typeface="+mj-ea"/>
                <a:cs typeface="+mj-cs"/>
              </a:defRPr>
            </a:lvl1pPr>
            <a:lvl2pPr>
              <a:lnSpc>
                <a:spcPct val="90000"/>
              </a:lnSpc>
              <a:defRPr sz="4400">
                <a:latin typeface="Calibri Light" panose="020F0302020204030204" pitchFamily="34" charset="0"/>
              </a:defRPr>
            </a:lvl2pPr>
            <a:lvl3pPr>
              <a:lnSpc>
                <a:spcPct val="90000"/>
              </a:lnSpc>
              <a:defRPr sz="4400">
                <a:latin typeface="Calibri Light" panose="020F0302020204030204" pitchFamily="34" charset="0"/>
              </a:defRPr>
            </a:lvl3pPr>
            <a:lvl4pPr>
              <a:lnSpc>
                <a:spcPct val="90000"/>
              </a:lnSpc>
              <a:defRPr sz="4400">
                <a:latin typeface="Calibri Light" panose="020F0302020204030204" pitchFamily="34" charset="0"/>
              </a:defRPr>
            </a:lvl4pPr>
            <a:lvl5pPr>
              <a:lnSpc>
                <a:spcPct val="90000"/>
              </a:lnSpc>
              <a:defRPr sz="4400">
                <a:latin typeface="Calibri Light" panose="020F0302020204030204" pitchFamily="34" charset="0"/>
              </a:defRPr>
            </a:lvl5pPr>
            <a:lvl6pPr marL="457200" fontAlgn="base">
              <a:lnSpc>
                <a:spcPct val="90000"/>
              </a:lnSpc>
              <a:spcBef>
                <a:spcPct val="0"/>
              </a:spcBef>
              <a:spcAft>
                <a:spcPct val="0"/>
              </a:spcAft>
              <a:defRPr sz="4400">
                <a:latin typeface="Calibri Light" panose="020F0302020204030204" pitchFamily="34" charset="0"/>
              </a:defRPr>
            </a:lvl6pPr>
            <a:lvl7pPr marL="914400" fontAlgn="base">
              <a:lnSpc>
                <a:spcPct val="90000"/>
              </a:lnSpc>
              <a:spcBef>
                <a:spcPct val="0"/>
              </a:spcBef>
              <a:spcAft>
                <a:spcPct val="0"/>
              </a:spcAft>
              <a:defRPr sz="4400">
                <a:latin typeface="Calibri Light" panose="020F0302020204030204" pitchFamily="34" charset="0"/>
              </a:defRPr>
            </a:lvl7pPr>
            <a:lvl8pPr marL="1371600" fontAlgn="base">
              <a:lnSpc>
                <a:spcPct val="90000"/>
              </a:lnSpc>
              <a:spcBef>
                <a:spcPct val="0"/>
              </a:spcBef>
              <a:spcAft>
                <a:spcPct val="0"/>
              </a:spcAft>
              <a:defRPr sz="4400">
                <a:latin typeface="Calibri Light" panose="020F0302020204030204" pitchFamily="34" charset="0"/>
              </a:defRPr>
            </a:lvl8pPr>
            <a:lvl9pPr marL="1828800" fontAlgn="base">
              <a:lnSpc>
                <a:spcPct val="90000"/>
              </a:lnSpc>
              <a:spcBef>
                <a:spcPct val="0"/>
              </a:spcBef>
              <a:spcAft>
                <a:spcPct val="0"/>
              </a:spcAft>
              <a:defRPr sz="4400">
                <a:latin typeface="Calibri Light" panose="020F0302020204030204" pitchFamily="34" charset="0"/>
              </a:defRPr>
            </a:lvl9pPr>
          </a:lstStyle>
          <a:p>
            <a:r>
              <a:rPr lang="en-US" altLang="zh-CN" b="1" dirty="0">
                <a:sym typeface="+mn-ea"/>
              </a:rPr>
              <a:t>6G Architecture Vision—Network as a Service Platform</a:t>
            </a:r>
            <a:endParaRPr lang="zh-CN" altLang="en-US" b="1" dirty="0">
              <a:sym typeface="+mn-ea"/>
            </a:endParaRPr>
          </a:p>
        </p:txBody>
      </p:sp>
      <p:grpSp>
        <p:nvGrpSpPr>
          <p:cNvPr id="113" name="组合 112">
            <a:extLst>
              <a:ext uri="{FF2B5EF4-FFF2-40B4-BE49-F238E27FC236}">
                <a16:creationId xmlns:a16="http://schemas.microsoft.com/office/drawing/2014/main" id="{F0DBCFC5-ED3B-8EB0-80B8-1560694AB50A}"/>
              </a:ext>
            </a:extLst>
          </p:cNvPr>
          <p:cNvGrpSpPr/>
          <p:nvPr/>
        </p:nvGrpSpPr>
        <p:grpSpPr>
          <a:xfrm>
            <a:off x="1045525" y="2610532"/>
            <a:ext cx="9621377" cy="4111260"/>
            <a:chOff x="3751190" y="2029879"/>
            <a:chExt cx="8418026" cy="4330359"/>
          </a:xfrm>
        </p:grpSpPr>
        <p:sp>
          <p:nvSpPr>
            <p:cNvPr id="197" name="矩形 196"/>
            <p:cNvSpPr/>
            <p:nvPr>
              <p:custDataLst>
                <p:tags r:id="rId1"/>
              </p:custDataLst>
            </p:nvPr>
          </p:nvSpPr>
          <p:spPr>
            <a:xfrm rot="10800000">
              <a:off x="3800215" y="2029879"/>
              <a:ext cx="7947025" cy="3862705"/>
            </a:xfrm>
            <a:prstGeom prst="rect">
              <a:avLst/>
            </a:prstGeom>
            <a:solidFill>
              <a:schemeClr val="tx2">
                <a:lumMod val="20000"/>
                <a:lumOff val="80000"/>
                <a:alpha val="40000"/>
              </a:schemeClr>
            </a:solidFill>
            <a:ln w="19050" cap="flat" cmpd="sng" algn="ctr">
              <a:noFill/>
              <a:prstDash val="solid"/>
              <a:miter lim="800000"/>
            </a:ln>
            <a:effectLst/>
          </p:spPr>
          <p:txBody>
            <a:bodyPr rot="0" spcFirstLastPara="0" vertOverflow="overflow" horzOverflow="overflow" vert="horz" wrap="square" lIns="55447" tIns="27723" rIns="55447" bIns="27723" numCol="1" spcCol="0" rtlCol="0" fromWordArt="0" anchor="ctr" anchorCtr="0" forceAA="0" compatLnSpc="1">
              <a:noAutofit/>
            </a:bodyPr>
            <a:lstStyle/>
            <a:p>
              <a:pPr marL="285750" marR="0" lvl="0" indent="-285750" defTabSz="914400" eaLnBrk="1" fontAlgn="auto" latinLnBrk="0" hangingPunct="1">
                <a:lnSpc>
                  <a:spcPct val="120000"/>
                </a:lnSpc>
                <a:spcBef>
                  <a:spcPts val="0"/>
                </a:spcBef>
                <a:spcAft>
                  <a:spcPts val="0"/>
                </a:spcAft>
                <a:buClrTx/>
                <a:buSzTx/>
                <a:buFont typeface="Arial" panose="020B0604020202020204" pitchFamily="34" charset="0"/>
                <a:buChar char="•"/>
                <a:defRPr/>
              </a:pPr>
              <a:endParaRPr kumimoji="0" lang="zh-CN" altLang="zh-CN" sz="1100" b="1" i="0" u="none" strike="noStrike" kern="0" cap="none" spc="0" normalizeH="0" baseline="0" noProof="0" dirty="0">
                <a:ln>
                  <a:noFill/>
                </a:ln>
                <a:solidFill>
                  <a:prstClr val="black"/>
                </a:solidFill>
                <a:effectLst>
                  <a:outerShdw blurRad="38100" dist="19050" dir="2700000" algn="tl" rotWithShape="0">
                    <a:prstClr val="black">
                      <a:alpha val="40000"/>
                    </a:prstClr>
                  </a:outerShdw>
                </a:effectLst>
                <a:uLnTx/>
                <a:uFillTx/>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
          <p:nvSpPr>
            <p:cNvPr id="207" name="椭圆 206"/>
            <p:cNvSpPr/>
            <p:nvPr/>
          </p:nvSpPr>
          <p:spPr>
            <a:xfrm flipV="1">
              <a:off x="5689658" y="3340852"/>
              <a:ext cx="4326890" cy="770255"/>
            </a:xfrm>
            <a:prstGeom prst="ellipse">
              <a:avLst/>
            </a:prstGeom>
            <a:gradFill>
              <a:gsLst>
                <a:gs pos="0">
                  <a:srgbClr val="71C4FF">
                    <a:alpha val="29000"/>
                  </a:srgbClr>
                </a:gs>
                <a:gs pos="41000">
                  <a:srgbClr val="71C4FF">
                    <a:alpha val="18000"/>
                  </a:srgbClr>
                </a:gs>
                <a:gs pos="89000">
                  <a:srgbClr val="71C4FF">
                    <a:alpha val="0"/>
                  </a:srgbClr>
                </a:gs>
              </a:gsLst>
              <a:lin ang="5400000" scaled="1"/>
            </a:gradFill>
            <a:ln w="19050" cap="flat" cmpd="sng" algn="ctr">
              <a:gradFill>
                <a:gsLst>
                  <a:gs pos="0">
                    <a:sysClr val="window" lastClr="FFFFFF">
                      <a:alpha val="62000"/>
                    </a:sysClr>
                  </a:gs>
                  <a:gs pos="75000">
                    <a:srgbClr val="05DAE3">
                      <a:alpha val="0"/>
                    </a:srgbClr>
                  </a:gs>
                </a:gsLst>
                <a:lin ang="5400000" scaled="1"/>
              </a:gradFill>
              <a:prstDash val="solid"/>
              <a:miter lim="800000"/>
            </a:ln>
            <a:effectLst/>
          </p:spPr>
          <p:txBody>
            <a:bodyPr rtlCol="0" anchor="ctr"/>
            <a:lstStyle/>
            <a:p>
              <a:pPr algn="ctr" defTabSz="457200"/>
              <a:endParaRPr lang="zh-CN" altLang="en-US" sz="1590" ker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208" name="矩形 207"/>
            <p:cNvSpPr/>
            <p:nvPr/>
          </p:nvSpPr>
          <p:spPr>
            <a:xfrm>
              <a:off x="5319453" y="3071986"/>
              <a:ext cx="647700" cy="224444"/>
            </a:xfrm>
            <a:prstGeom prst="rect">
              <a:avLst/>
            </a:prstGeom>
            <a:noFill/>
            <a:ln w="9525" cap="flat" cmpd="sng" algn="ctr">
              <a:noFill/>
              <a:prstDash val="solid"/>
              <a:miter lim="800000"/>
            </a:ln>
            <a:effectLst/>
          </p:spPr>
          <p:txBody>
            <a:bodyPr rot="0" spcFirstLastPara="0" vertOverflow="overflow" horzOverflow="overflow" vert="horz" wrap="square" lIns="36677" tIns="18338" rIns="36677" bIns="18338" numCol="1" spcCol="0" rtlCol="0" fromWordArt="0" anchor="ctr" anchorCtr="0" forceAA="0" compatLnSpc="1">
              <a:noAutofit/>
              <a:scene3d>
                <a:camera prst="orthographicFront"/>
                <a:lightRig rig="threePt" dir="t"/>
              </a:scene3d>
            </a:bodyPr>
            <a:lstStyle/>
            <a:p>
              <a:pPr algn="l" defTabSz="685800">
                <a:lnSpc>
                  <a:spcPct val="150000"/>
                </a:lnSpc>
              </a:pPr>
              <a:r>
                <a:rPr lang="en-US" altLang="zh-CN" sz="1400" b="1" dirty="0">
                  <a:solidFill>
                    <a:schemeClr val="tx2">
                      <a:lumMod val="75000"/>
                    </a:schemeClr>
                  </a:solidFill>
                  <a:effectLst>
                    <a:outerShdw blurRad="38100" dist="25400" dir="5400000" algn="ctr" rotWithShape="0">
                      <a:srgbClr val="6E747A">
                        <a:alpha val="43000"/>
                      </a:srgbClr>
                    </a:outerShdw>
                  </a:effectLst>
                  <a:latin typeface="Times New Roman" panose="02020603050405020304" pitchFamily="18" charset="0"/>
                  <a:ea typeface="微软雅黑" panose="020B0503020204020204" pitchFamily="34" charset="-122"/>
                  <a:cs typeface="Times New Roman" panose="02020603050405020304" pitchFamily="18" charset="0"/>
                </a:rPr>
                <a:t>HSBA</a:t>
              </a:r>
              <a:endParaRPr lang="en-US" altLang="zh-CN" sz="1400" b="1" kern="0" dirty="0">
                <a:solidFill>
                  <a:schemeClr val="tx2">
                    <a:lumMod val="75000"/>
                  </a:schemeClr>
                </a:solidFill>
                <a:effectLst>
                  <a:outerShdw blurRad="38100" dist="25400" dir="5400000" algn="ctr" rotWithShape="0">
                    <a:srgbClr val="6E747A">
                      <a:alpha val="43000"/>
                    </a:srgbClr>
                  </a:outerShdw>
                </a:effectLst>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209" name="TextBox 829"/>
            <p:cNvSpPr txBox="1"/>
            <p:nvPr/>
          </p:nvSpPr>
          <p:spPr>
            <a:xfrm>
              <a:off x="9716193" y="2416927"/>
              <a:ext cx="1431290" cy="275590"/>
            </a:xfrm>
            <a:prstGeom prst="rect">
              <a:avLst/>
            </a:prstGeom>
            <a:noFill/>
          </p:spPr>
          <p:txBody>
            <a:bodyPr wrap="square" rtlCol="0">
              <a:spAutoFit/>
            </a:bodyPr>
            <a:lstStyle/>
            <a:p>
              <a:pPr>
                <a:buClrTx/>
                <a:buSzTx/>
                <a:buFontTx/>
              </a:pPr>
              <a:r>
                <a:rPr lang="en-US" altLang="zh-CN" sz="1200" b="1" i="1" spc="12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sym typeface="+mn-ea"/>
                </a:rPr>
                <a:t>Application</a:t>
              </a:r>
            </a:p>
          </p:txBody>
        </p:sp>
        <p:sp>
          <p:nvSpPr>
            <p:cNvPr id="210" name="TextBox 829"/>
            <p:cNvSpPr txBox="1"/>
            <p:nvPr/>
          </p:nvSpPr>
          <p:spPr>
            <a:xfrm>
              <a:off x="9627293" y="3135112"/>
              <a:ext cx="1226185" cy="460375"/>
            </a:xfrm>
            <a:prstGeom prst="rect">
              <a:avLst/>
            </a:prstGeom>
            <a:noFill/>
          </p:spPr>
          <p:txBody>
            <a:bodyPr wrap="square" rtlCol="0">
              <a:spAutoFit/>
            </a:bodyPr>
            <a:lstStyle/>
            <a:p>
              <a:pPr>
                <a:buClrTx/>
                <a:buSzTx/>
                <a:buFontTx/>
              </a:pPr>
              <a:r>
                <a:rPr lang="zh-CN" altLang="en-US" sz="1200" b="1" i="1" spc="12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sym typeface="+mn-ea"/>
                </a:rPr>
                <a:t>Logical function</a:t>
              </a:r>
            </a:p>
          </p:txBody>
        </p:sp>
        <p:grpSp>
          <p:nvGrpSpPr>
            <p:cNvPr id="211" name="组合 210"/>
            <p:cNvGrpSpPr/>
            <p:nvPr/>
          </p:nvGrpSpPr>
          <p:grpSpPr>
            <a:xfrm rot="1516383" flipH="1">
              <a:off x="10325793" y="2636637"/>
              <a:ext cx="391160" cy="136525"/>
              <a:chOff x="-29932" y="520698"/>
              <a:chExt cx="577569" cy="258806"/>
            </a:xfrm>
            <a:solidFill>
              <a:srgbClr val="2FEFFF"/>
            </a:solidFill>
          </p:grpSpPr>
          <p:sp>
            <p:nvSpPr>
              <p:cNvPr id="212" name="箭头: V 形 11"/>
              <p:cNvSpPr/>
              <p:nvPr/>
            </p:nvSpPr>
            <p:spPr>
              <a:xfrm>
                <a:off x="-29932" y="520698"/>
                <a:ext cx="186431" cy="258804"/>
              </a:xfrm>
              <a:prstGeom prst="chevron">
                <a:avLst/>
              </a:prstGeom>
            </p:spPr>
            <p:style>
              <a:lnRef idx="1">
                <a:srgbClr val="4472C4"/>
              </a:lnRef>
              <a:fillRef idx="0">
                <a:srgbClr val="4472C4"/>
              </a:fillRef>
              <a:effectRef idx="0">
                <a:srgbClr val="4472C4"/>
              </a:effectRef>
              <a:fontRef idx="minor">
                <a:sysClr val="windowText" lastClr="000000"/>
              </a:fontRef>
            </p:style>
            <p:txBody>
              <a:bodyPr rtlCol="0" anchor="ctr"/>
              <a:lstStyle/>
              <a:p>
                <a:pPr algn="ctr"/>
                <a:endParaRPr lang="zh-CN" altLang="en-US" sz="159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213" name="箭头: V 形 12"/>
              <p:cNvSpPr/>
              <p:nvPr/>
            </p:nvSpPr>
            <p:spPr>
              <a:xfrm>
                <a:off x="165637" y="520699"/>
                <a:ext cx="186431" cy="258804"/>
              </a:xfrm>
              <a:prstGeom prst="chevron">
                <a:avLst/>
              </a:prstGeom>
            </p:spPr>
            <p:style>
              <a:lnRef idx="1">
                <a:srgbClr val="4472C4"/>
              </a:lnRef>
              <a:fillRef idx="0">
                <a:srgbClr val="4472C4"/>
              </a:fillRef>
              <a:effectRef idx="0">
                <a:srgbClr val="4472C4"/>
              </a:effectRef>
              <a:fontRef idx="minor">
                <a:sysClr val="windowText" lastClr="000000"/>
              </a:fontRef>
            </p:style>
            <p:txBody>
              <a:bodyPr rtlCol="0" anchor="ctr"/>
              <a:lstStyle/>
              <a:p>
                <a:pPr algn="ctr"/>
                <a:endParaRPr lang="zh-CN" altLang="en-US" sz="159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214" name="箭头: V 形 16"/>
              <p:cNvSpPr/>
              <p:nvPr/>
            </p:nvSpPr>
            <p:spPr>
              <a:xfrm>
                <a:off x="361206" y="520700"/>
                <a:ext cx="186431" cy="258804"/>
              </a:xfrm>
              <a:prstGeom prst="chevron">
                <a:avLst/>
              </a:prstGeom>
            </p:spPr>
            <p:style>
              <a:lnRef idx="1">
                <a:srgbClr val="4472C4"/>
              </a:lnRef>
              <a:fillRef idx="0">
                <a:srgbClr val="4472C4"/>
              </a:fillRef>
              <a:effectRef idx="0">
                <a:srgbClr val="4472C4"/>
              </a:effectRef>
              <a:fontRef idx="minor">
                <a:sysClr val="windowText" lastClr="000000"/>
              </a:fontRef>
            </p:style>
            <p:txBody>
              <a:bodyPr rtlCol="0" anchor="ctr"/>
              <a:lstStyle/>
              <a:p>
                <a:pPr algn="ctr"/>
                <a:endParaRPr lang="zh-CN" altLang="en-US" sz="159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p:txBody>
          </p:sp>
        </p:grpSp>
        <p:grpSp>
          <p:nvGrpSpPr>
            <p:cNvPr id="215" name="组合 214"/>
            <p:cNvGrpSpPr/>
            <p:nvPr/>
          </p:nvGrpSpPr>
          <p:grpSpPr>
            <a:xfrm flipH="1">
              <a:off x="10402628" y="3351647"/>
              <a:ext cx="391160" cy="136525"/>
              <a:chOff x="-29932" y="520698"/>
              <a:chExt cx="577569" cy="258806"/>
            </a:xfrm>
            <a:solidFill>
              <a:srgbClr val="2FEFFF"/>
            </a:solidFill>
          </p:grpSpPr>
          <p:sp>
            <p:nvSpPr>
              <p:cNvPr id="216" name="箭头: V 形 11"/>
              <p:cNvSpPr/>
              <p:nvPr/>
            </p:nvSpPr>
            <p:spPr>
              <a:xfrm>
                <a:off x="-29932" y="520698"/>
                <a:ext cx="186431" cy="258804"/>
              </a:xfrm>
              <a:prstGeom prst="chevron">
                <a:avLst/>
              </a:prstGeom>
            </p:spPr>
            <p:style>
              <a:lnRef idx="1">
                <a:srgbClr val="4472C4"/>
              </a:lnRef>
              <a:fillRef idx="0">
                <a:srgbClr val="4472C4"/>
              </a:fillRef>
              <a:effectRef idx="0">
                <a:srgbClr val="4472C4"/>
              </a:effectRef>
              <a:fontRef idx="minor">
                <a:sysClr val="windowText" lastClr="000000"/>
              </a:fontRef>
            </p:style>
            <p:txBody>
              <a:bodyPr rtlCol="0" anchor="ctr"/>
              <a:lstStyle/>
              <a:p>
                <a:pPr algn="ctr"/>
                <a:endParaRPr lang="zh-CN" altLang="en-US" sz="159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217" name="箭头: V 形 12"/>
              <p:cNvSpPr/>
              <p:nvPr/>
            </p:nvSpPr>
            <p:spPr>
              <a:xfrm>
                <a:off x="165637" y="520699"/>
                <a:ext cx="186431" cy="258804"/>
              </a:xfrm>
              <a:prstGeom prst="chevron">
                <a:avLst/>
              </a:prstGeom>
            </p:spPr>
            <p:style>
              <a:lnRef idx="1">
                <a:srgbClr val="4472C4"/>
              </a:lnRef>
              <a:fillRef idx="0">
                <a:srgbClr val="4472C4"/>
              </a:fillRef>
              <a:effectRef idx="0">
                <a:srgbClr val="4472C4"/>
              </a:effectRef>
              <a:fontRef idx="minor">
                <a:sysClr val="windowText" lastClr="000000"/>
              </a:fontRef>
            </p:style>
            <p:txBody>
              <a:bodyPr rtlCol="0" anchor="ctr"/>
              <a:lstStyle/>
              <a:p>
                <a:pPr algn="ctr"/>
                <a:endParaRPr lang="zh-CN" altLang="en-US" sz="159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218" name="箭头: V 形 16"/>
              <p:cNvSpPr/>
              <p:nvPr/>
            </p:nvSpPr>
            <p:spPr>
              <a:xfrm>
                <a:off x="361206" y="520700"/>
                <a:ext cx="186431" cy="258804"/>
              </a:xfrm>
              <a:prstGeom prst="chevron">
                <a:avLst/>
              </a:prstGeom>
            </p:spPr>
            <p:style>
              <a:lnRef idx="1">
                <a:srgbClr val="4472C4"/>
              </a:lnRef>
              <a:fillRef idx="0">
                <a:srgbClr val="4472C4"/>
              </a:fillRef>
              <a:effectRef idx="0">
                <a:srgbClr val="4472C4"/>
              </a:effectRef>
              <a:fontRef idx="minor">
                <a:sysClr val="windowText" lastClr="000000"/>
              </a:fontRef>
            </p:style>
            <p:txBody>
              <a:bodyPr rtlCol="0" anchor="ctr"/>
              <a:lstStyle/>
              <a:p>
                <a:pPr algn="ctr"/>
                <a:endParaRPr lang="zh-CN" altLang="en-US" sz="159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p:txBody>
          </p:sp>
        </p:grpSp>
        <p:grpSp>
          <p:nvGrpSpPr>
            <p:cNvPr id="219" name="组合 218"/>
            <p:cNvGrpSpPr/>
            <p:nvPr/>
          </p:nvGrpSpPr>
          <p:grpSpPr>
            <a:xfrm rot="18353756" flipH="1">
              <a:off x="10405803" y="4016492"/>
              <a:ext cx="470535" cy="113665"/>
              <a:chOff x="-29932" y="520698"/>
              <a:chExt cx="577569" cy="258806"/>
            </a:xfrm>
            <a:solidFill>
              <a:srgbClr val="2FEFFF"/>
            </a:solidFill>
          </p:grpSpPr>
          <p:sp>
            <p:nvSpPr>
              <p:cNvPr id="220" name="箭头: V 形 11"/>
              <p:cNvSpPr/>
              <p:nvPr/>
            </p:nvSpPr>
            <p:spPr>
              <a:xfrm>
                <a:off x="-29932" y="520698"/>
                <a:ext cx="186431" cy="258804"/>
              </a:xfrm>
              <a:prstGeom prst="chevron">
                <a:avLst/>
              </a:prstGeom>
            </p:spPr>
            <p:style>
              <a:lnRef idx="1">
                <a:srgbClr val="4472C4"/>
              </a:lnRef>
              <a:fillRef idx="0">
                <a:srgbClr val="4472C4"/>
              </a:fillRef>
              <a:effectRef idx="0">
                <a:srgbClr val="4472C4"/>
              </a:effectRef>
              <a:fontRef idx="minor">
                <a:sysClr val="windowText" lastClr="000000"/>
              </a:fontRef>
            </p:style>
            <p:txBody>
              <a:bodyPr rtlCol="0" anchor="ctr"/>
              <a:lstStyle/>
              <a:p>
                <a:pPr algn="ctr"/>
                <a:endParaRPr lang="zh-CN" altLang="en-US" sz="159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221" name="箭头: V 形 12"/>
              <p:cNvSpPr/>
              <p:nvPr/>
            </p:nvSpPr>
            <p:spPr>
              <a:xfrm>
                <a:off x="165637" y="520699"/>
                <a:ext cx="186431" cy="258804"/>
              </a:xfrm>
              <a:prstGeom prst="chevron">
                <a:avLst/>
              </a:prstGeom>
            </p:spPr>
            <p:style>
              <a:lnRef idx="1">
                <a:srgbClr val="4472C4"/>
              </a:lnRef>
              <a:fillRef idx="0">
                <a:srgbClr val="4472C4"/>
              </a:fillRef>
              <a:effectRef idx="0">
                <a:srgbClr val="4472C4"/>
              </a:effectRef>
              <a:fontRef idx="minor">
                <a:sysClr val="windowText" lastClr="000000"/>
              </a:fontRef>
            </p:style>
            <p:txBody>
              <a:bodyPr rtlCol="0" anchor="ctr"/>
              <a:lstStyle/>
              <a:p>
                <a:pPr algn="ctr"/>
                <a:endParaRPr lang="zh-CN" altLang="en-US" sz="159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222" name="箭头: V 形 16"/>
              <p:cNvSpPr/>
              <p:nvPr/>
            </p:nvSpPr>
            <p:spPr>
              <a:xfrm>
                <a:off x="361206" y="520700"/>
                <a:ext cx="186431" cy="258804"/>
              </a:xfrm>
              <a:prstGeom prst="chevron">
                <a:avLst/>
              </a:prstGeom>
            </p:spPr>
            <p:style>
              <a:lnRef idx="1">
                <a:srgbClr val="4472C4"/>
              </a:lnRef>
              <a:fillRef idx="0">
                <a:srgbClr val="4472C4"/>
              </a:fillRef>
              <a:effectRef idx="0">
                <a:srgbClr val="4472C4"/>
              </a:effectRef>
              <a:fontRef idx="minor">
                <a:sysClr val="windowText" lastClr="000000"/>
              </a:fontRef>
            </p:style>
            <p:txBody>
              <a:bodyPr rtlCol="0" anchor="ctr"/>
              <a:lstStyle/>
              <a:p>
                <a:pPr algn="ctr"/>
                <a:endParaRPr lang="zh-CN" altLang="en-US" sz="159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p:txBody>
          </p:sp>
        </p:grpSp>
        <p:grpSp>
          <p:nvGrpSpPr>
            <p:cNvPr id="223" name="组合 222"/>
            <p:cNvGrpSpPr/>
            <p:nvPr/>
          </p:nvGrpSpPr>
          <p:grpSpPr>
            <a:xfrm>
              <a:off x="10907938" y="2290562"/>
              <a:ext cx="884260" cy="1058780"/>
              <a:chOff x="12754" y="2861"/>
              <a:chExt cx="1946" cy="2323"/>
            </a:xfrm>
          </p:grpSpPr>
          <p:grpSp>
            <p:nvGrpSpPr>
              <p:cNvPr id="224" name="组合 223"/>
              <p:cNvGrpSpPr/>
              <p:nvPr/>
            </p:nvGrpSpPr>
            <p:grpSpPr>
              <a:xfrm>
                <a:off x="12754" y="2878"/>
                <a:ext cx="1946" cy="2306"/>
                <a:chOff x="8166559" y="3120452"/>
                <a:chExt cx="2419829" cy="3194810"/>
              </a:xfrm>
            </p:grpSpPr>
            <p:grpSp>
              <p:nvGrpSpPr>
                <p:cNvPr id="226" name="组合 225"/>
                <p:cNvGrpSpPr/>
                <p:nvPr/>
              </p:nvGrpSpPr>
              <p:grpSpPr>
                <a:xfrm>
                  <a:off x="8359528" y="3139071"/>
                  <a:ext cx="1786921" cy="1786922"/>
                  <a:chOff x="4607228" y="1343296"/>
                  <a:chExt cx="2844681" cy="2844681"/>
                </a:xfrm>
              </p:grpSpPr>
              <p:sp>
                <p:nvSpPr>
                  <p:cNvPr id="227" name="椭圆 226"/>
                  <p:cNvSpPr/>
                  <p:nvPr/>
                </p:nvSpPr>
                <p:spPr>
                  <a:xfrm rot="10800000" flipV="1">
                    <a:off x="4756604" y="1492675"/>
                    <a:ext cx="2619122" cy="2619122"/>
                  </a:xfrm>
                  <a:prstGeom prst="ellipse">
                    <a:avLst/>
                  </a:prstGeom>
                  <a:solidFill>
                    <a:sysClr val="windowText" lastClr="000000">
                      <a:lumMod val="85000"/>
                      <a:lumOff val="15000"/>
                    </a:sysClr>
                  </a:solidFill>
                  <a:ln w="12700" cap="flat" cmpd="sng" algn="ctr">
                    <a:solidFill>
                      <a:srgbClr val="00B0F0"/>
                    </a:solidFill>
                    <a:prstDash val="solid"/>
                    <a:miter lim="800000"/>
                  </a:ln>
                  <a:effectLst>
                    <a:glow rad="50800">
                      <a:srgbClr val="00B0F0">
                        <a:alpha val="34000"/>
                      </a:srgbClr>
                    </a:glow>
                  </a:effectLst>
                </p:spPr>
                <p:txBody>
                  <a:bodyPr rtlCol="0" anchor="ctr"/>
                  <a:lstStyle/>
                  <a:p>
                    <a:pPr algn="ctr">
                      <a:defRPr/>
                    </a:pPr>
                    <a:endParaRPr lang="zh-CN" altLang="en-US" sz="1000" ker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sym typeface="Calibri" panose="020F0502020204030204"/>
                    </a:endParaRPr>
                  </a:p>
                </p:txBody>
              </p:sp>
              <p:sp>
                <p:nvSpPr>
                  <p:cNvPr id="228" name="椭圆 227"/>
                  <p:cNvSpPr/>
                  <p:nvPr/>
                </p:nvSpPr>
                <p:spPr>
                  <a:xfrm>
                    <a:off x="4811198" y="1492674"/>
                    <a:ext cx="2545925" cy="2545925"/>
                  </a:xfrm>
                  <a:prstGeom prst="ellipse">
                    <a:avLst/>
                  </a:prstGeom>
                  <a:noFill/>
                  <a:ln w="57150" cap="flat" cmpd="sng" algn="ctr">
                    <a:noFill/>
                    <a:prstDash val="solid"/>
                    <a:miter lim="800000"/>
                  </a:ln>
                  <a:effectLst/>
                </p:spPr>
                <p:txBody>
                  <a:bodyPr rtlCol="0" anchor="ctr"/>
                  <a:lstStyle/>
                  <a:p>
                    <a:pPr algn="ctr">
                      <a:defRPr/>
                    </a:pPr>
                    <a:endParaRPr lang="zh-CN" altLang="en-US" sz="1000" ker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sym typeface="Calibri" panose="020F0502020204030204"/>
                    </a:endParaRPr>
                  </a:p>
                </p:txBody>
              </p:sp>
              <p:sp>
                <p:nvSpPr>
                  <p:cNvPr id="229" name="椭圆 228"/>
                  <p:cNvSpPr/>
                  <p:nvPr/>
                </p:nvSpPr>
                <p:spPr>
                  <a:xfrm>
                    <a:off x="4607228" y="1343296"/>
                    <a:ext cx="2844681" cy="2844681"/>
                  </a:xfrm>
                  <a:prstGeom prst="ellipse">
                    <a:avLst/>
                  </a:prstGeom>
                  <a:noFill/>
                  <a:ln w="76200" cap="flat" cmpd="sng" algn="ctr">
                    <a:noFill/>
                    <a:prstDash val="solid"/>
                    <a:miter lim="800000"/>
                  </a:ln>
                  <a:effectLst/>
                </p:spPr>
                <p:txBody>
                  <a:bodyPr rtlCol="0" anchor="ctr"/>
                  <a:lstStyle/>
                  <a:p>
                    <a:pPr algn="ctr">
                      <a:defRPr/>
                    </a:pPr>
                    <a:endParaRPr lang="zh-CN" altLang="en-US" sz="1000" ker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sym typeface="Calibri" panose="020F0502020204030204"/>
                    </a:endParaRPr>
                  </a:p>
                </p:txBody>
              </p:sp>
            </p:grpSp>
            <p:pic>
              <p:nvPicPr>
                <p:cNvPr id="230" name="图片 229"/>
                <p:cNvPicPr>
                  <a:picLocks noChangeAspect="1"/>
                </p:cNvPicPr>
                <p:nvPr/>
              </p:nvPicPr>
              <p:blipFill rotWithShape="1">
                <a:blip r:embed="rId38" cstate="hqprint"/>
                <a:srcRect/>
                <a:stretch>
                  <a:fillRect/>
                </a:stretch>
              </p:blipFill>
              <p:spPr>
                <a:xfrm>
                  <a:off x="8547315" y="3120452"/>
                  <a:ext cx="1335915" cy="1977655"/>
                </a:xfrm>
                <a:prstGeom prst="rect">
                  <a:avLst/>
                </a:prstGeom>
              </p:spPr>
            </p:pic>
            <p:sp>
              <p:nvSpPr>
                <p:cNvPr id="231" name="文本框 55"/>
                <p:cNvSpPr txBox="1"/>
                <p:nvPr/>
              </p:nvSpPr>
              <p:spPr>
                <a:xfrm>
                  <a:off x="8166559" y="5345465"/>
                  <a:ext cx="2419829" cy="969797"/>
                </a:xfrm>
                <a:prstGeom prst="rect">
                  <a:avLst/>
                </a:prstGeom>
              </p:spPr>
              <p:txBody>
                <a:bodyPr wrap="square">
                  <a:spAutoFit/>
                </a:bodyPr>
                <a:lstStyle/>
                <a:p>
                  <a:r>
                    <a:rPr lang="en-US" altLang="zh-CN" sz="800" spc="12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Management&amp;</a:t>
                  </a:r>
                  <a:r>
                    <a:rPr lang="zh-CN" altLang="en-US" sz="800" spc="12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orchestration</a:t>
                  </a:r>
                </a:p>
              </p:txBody>
            </p:sp>
          </p:grpSp>
          <p:sp>
            <p:nvSpPr>
              <p:cNvPr id="232" name="椭圆 231"/>
              <p:cNvSpPr/>
              <p:nvPr/>
            </p:nvSpPr>
            <p:spPr>
              <a:xfrm>
                <a:off x="12877" y="2861"/>
                <a:ext cx="1547" cy="1384"/>
              </a:xfrm>
              <a:prstGeom prst="ellipse">
                <a:avLst/>
              </a:prstGeom>
              <a:noFill/>
              <a:ln w="6350" cap="flat" cmpd="sng" algn="ctr">
                <a:gradFill flip="none" rotWithShape="1">
                  <a:gsLst>
                    <a:gs pos="22000">
                      <a:srgbClr val="0FDFFF">
                        <a:alpha val="50000"/>
                      </a:srgbClr>
                    </a:gs>
                    <a:gs pos="90000">
                      <a:srgbClr val="4870FC">
                        <a:alpha val="49804"/>
                      </a:srgbClr>
                    </a:gs>
                  </a:gsLst>
                  <a:lin ang="2700000" scaled="1"/>
                  <a:tileRect/>
                </a:gradFill>
                <a:prstDash val="sysDash"/>
                <a:miter lim="800000"/>
                <a:headEnd type="oval" w="med" len="med"/>
                <a:tailEnd type="oval" w="med" len="med"/>
              </a:ln>
              <a:effectLst/>
            </p:spPr>
            <p:txBody>
              <a:bodyPr rot="0" spcFirstLastPara="0" vertOverflow="overflow" horzOverflow="overflow" vert="horz" wrap="square" lIns="22680" tIns="11339" rIns="22680" bIns="11339" numCol="1" spcCol="0" rtlCol="0" fromWordArt="0" anchor="ctr" anchorCtr="0" forceAA="0" compatLnSpc="1">
                <a:noAutofit/>
              </a:bodyPr>
              <a:lstStyle/>
              <a:p>
                <a:pPr marL="0" marR="0" lvl="0" indent="0" algn="ctr" defTabSz="609600" rtl="0" eaLnBrk="1" fontAlgn="auto" latinLnBrk="0" hangingPunct="1">
                  <a:lnSpc>
                    <a:spcPct val="100000"/>
                  </a:lnSpc>
                  <a:spcBef>
                    <a:spcPts val="0"/>
                  </a:spcBef>
                  <a:spcAft>
                    <a:spcPts val="0"/>
                  </a:spcAft>
                  <a:buClrTx/>
                  <a:buSzTx/>
                  <a:buFontTx/>
                  <a:buNone/>
                  <a:defRPr/>
                </a:pPr>
                <a:endParaRPr kumimoji="0" lang="zh-CN" altLang="en-US" sz="1000" i="0" u="none" strike="noStrike" kern="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endParaRPr>
              </a:p>
            </p:txBody>
          </p:sp>
        </p:grpSp>
        <p:sp>
          <p:nvSpPr>
            <p:cNvPr id="233" name="矩形 232"/>
            <p:cNvSpPr/>
            <p:nvPr/>
          </p:nvSpPr>
          <p:spPr>
            <a:xfrm>
              <a:off x="6202738" y="2727442"/>
              <a:ext cx="705485" cy="398780"/>
            </a:xfrm>
            <a:prstGeom prst="rect">
              <a:avLst/>
            </a:prstGeom>
          </p:spPr>
          <p:txBody>
            <a:bodyPr wrap="square">
              <a:spAutoFit/>
            </a:bodyPr>
            <a:lstStyle/>
            <a:p>
              <a:pPr marL="0" lvl="2" indent="-303530" algn="ctr" defTabSz="650240" fontAlgn="base">
                <a:spcBef>
                  <a:spcPct val="0"/>
                </a:spcBef>
                <a:spcAft>
                  <a:spcPct val="0"/>
                </a:spcAft>
                <a:defRPr/>
              </a:pPr>
              <a:r>
                <a:rPr kumimoji="1" lang="en-US" altLang="zh-CN" sz="1000" b="1"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S</a:t>
              </a:r>
              <a:r>
                <a:rPr kumimoji="1" lang="zh-CN" altLang="en-US" sz="1000" b="1"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ynaesthesia</a:t>
              </a:r>
            </a:p>
          </p:txBody>
        </p:sp>
        <p:sp>
          <p:nvSpPr>
            <p:cNvPr id="234" name="矩形 233"/>
            <p:cNvSpPr/>
            <p:nvPr/>
          </p:nvSpPr>
          <p:spPr>
            <a:xfrm>
              <a:off x="8967528" y="2727442"/>
              <a:ext cx="984885" cy="245110"/>
            </a:xfrm>
            <a:prstGeom prst="rect">
              <a:avLst/>
            </a:prstGeom>
          </p:spPr>
          <p:txBody>
            <a:bodyPr wrap="square">
              <a:spAutoFit/>
            </a:bodyPr>
            <a:lstStyle/>
            <a:p>
              <a:pPr marL="0" lvl="2" indent="-303530" algn="ctr" defTabSz="650240" fontAlgn="base">
                <a:spcBef>
                  <a:spcPct val="0"/>
                </a:spcBef>
                <a:spcAft>
                  <a:spcPct val="0"/>
                </a:spcAft>
                <a:defRPr/>
              </a:pPr>
              <a:r>
                <a:rPr kumimoji="1" lang="en-US" altLang="zh-CN" sz="1000" b="1"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Industry</a:t>
              </a:r>
            </a:p>
          </p:txBody>
        </p:sp>
        <p:sp>
          <p:nvSpPr>
            <p:cNvPr id="235" name="矩形 234"/>
            <p:cNvSpPr/>
            <p:nvPr/>
          </p:nvSpPr>
          <p:spPr>
            <a:xfrm>
              <a:off x="5502333" y="2727442"/>
              <a:ext cx="962025" cy="245110"/>
            </a:xfrm>
            <a:prstGeom prst="rect">
              <a:avLst/>
            </a:prstGeom>
          </p:spPr>
          <p:txBody>
            <a:bodyPr wrap="square">
              <a:spAutoFit/>
            </a:bodyPr>
            <a:lstStyle/>
            <a:p>
              <a:pPr marL="0" lvl="2" indent="-303530" algn="ctr" defTabSz="650240" fontAlgn="base">
                <a:spcBef>
                  <a:spcPct val="0"/>
                </a:spcBef>
                <a:spcAft>
                  <a:spcPct val="0"/>
                </a:spcAft>
                <a:defRPr/>
              </a:pPr>
              <a:r>
                <a:rPr kumimoji="1" lang="en-US" altLang="zh-CN" sz="1000" b="1"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Traffic</a:t>
              </a:r>
            </a:p>
          </p:txBody>
        </p:sp>
        <p:sp>
          <p:nvSpPr>
            <p:cNvPr id="236" name="矩形 235"/>
            <p:cNvSpPr/>
            <p:nvPr/>
          </p:nvSpPr>
          <p:spPr>
            <a:xfrm>
              <a:off x="6908223" y="2727442"/>
              <a:ext cx="605155" cy="398780"/>
            </a:xfrm>
            <a:prstGeom prst="rect">
              <a:avLst/>
            </a:prstGeom>
          </p:spPr>
          <p:txBody>
            <a:bodyPr wrap="square">
              <a:spAutoFit/>
            </a:bodyPr>
            <a:lstStyle/>
            <a:p>
              <a:pPr marL="0" lvl="2" indent="-303530" algn="ctr" defTabSz="650240" fontAlgn="base">
                <a:spcBef>
                  <a:spcPct val="0"/>
                </a:spcBef>
                <a:spcAft>
                  <a:spcPct val="0"/>
                </a:spcAft>
                <a:defRPr/>
              </a:pPr>
              <a:r>
                <a:rPr kumimoji="1" lang="en-US" altLang="zh-CN" sz="1000" b="1"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H</a:t>
              </a:r>
              <a:r>
                <a:rPr kumimoji="1" lang="zh-CN" altLang="en-US" sz="1000" b="1"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olography</a:t>
              </a:r>
            </a:p>
          </p:txBody>
        </p:sp>
        <p:sp>
          <p:nvSpPr>
            <p:cNvPr id="237" name="矩形 236"/>
            <p:cNvSpPr/>
            <p:nvPr/>
          </p:nvSpPr>
          <p:spPr>
            <a:xfrm>
              <a:off x="8396663" y="2727442"/>
              <a:ext cx="978535" cy="245110"/>
            </a:xfrm>
            <a:prstGeom prst="rect">
              <a:avLst/>
            </a:prstGeom>
          </p:spPr>
          <p:txBody>
            <a:bodyPr wrap="square">
              <a:spAutoFit/>
            </a:bodyPr>
            <a:lstStyle/>
            <a:p>
              <a:pPr algn="ctr" defTabSz="650240" fontAlgn="base">
                <a:spcBef>
                  <a:spcPct val="0"/>
                </a:spcBef>
                <a:spcAft>
                  <a:spcPct val="0"/>
                </a:spcAft>
                <a:defRPr/>
              </a:pPr>
              <a:r>
                <a:rPr kumimoji="1" lang="zh-CN" altLang="en-US" sz="1000" b="1"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sym typeface="等线" panose="02010600030101010101" pitchFamily="2" charset="-122"/>
                </a:rPr>
                <a:t>Medical</a:t>
              </a:r>
            </a:p>
          </p:txBody>
        </p:sp>
        <p:sp>
          <p:nvSpPr>
            <p:cNvPr id="238" name="矩形 237"/>
            <p:cNvSpPr/>
            <p:nvPr/>
          </p:nvSpPr>
          <p:spPr>
            <a:xfrm>
              <a:off x="7886758" y="2727442"/>
              <a:ext cx="845820" cy="245110"/>
            </a:xfrm>
            <a:prstGeom prst="rect">
              <a:avLst/>
            </a:prstGeom>
          </p:spPr>
          <p:txBody>
            <a:bodyPr wrap="square">
              <a:spAutoFit/>
            </a:bodyPr>
            <a:lstStyle/>
            <a:p>
              <a:pPr marL="0" lvl="2" indent="-303530" algn="ctr" defTabSz="650240" fontAlgn="base">
                <a:spcBef>
                  <a:spcPct val="0"/>
                </a:spcBef>
                <a:spcAft>
                  <a:spcPct val="0"/>
                </a:spcAft>
                <a:defRPr/>
              </a:pPr>
              <a:r>
                <a:rPr kumimoji="1" lang="en-US" altLang="zh-CN" sz="1000" b="1"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Interact</a:t>
              </a:r>
            </a:p>
          </p:txBody>
        </p:sp>
        <p:grpSp>
          <p:nvGrpSpPr>
            <p:cNvPr id="239" name="组合 238"/>
            <p:cNvGrpSpPr/>
            <p:nvPr/>
          </p:nvGrpSpPr>
          <p:grpSpPr>
            <a:xfrm rot="16200000" flipV="1">
              <a:off x="6527858" y="2863332"/>
              <a:ext cx="130175" cy="221615"/>
              <a:chOff x="-627887" y="2091914"/>
              <a:chExt cx="6344882" cy="2391003"/>
            </a:xfrm>
          </p:grpSpPr>
          <p:pic>
            <p:nvPicPr>
              <p:cNvPr id="240" name="图片 239"/>
              <p:cNvPicPr>
                <a:picLocks noChangeAspect="1"/>
              </p:cNvPicPr>
              <p:nvPr/>
            </p:nvPicPr>
            <p:blipFill>
              <a:blip r:embed="rId39" cstate="screen"/>
              <a:stretch>
                <a:fillRect/>
              </a:stretch>
            </p:blipFill>
            <p:spPr>
              <a:xfrm>
                <a:off x="86816" y="2091914"/>
                <a:ext cx="3676326" cy="919082"/>
              </a:xfrm>
              <a:prstGeom prst="rect">
                <a:avLst/>
              </a:prstGeom>
            </p:spPr>
          </p:pic>
          <p:sp>
            <p:nvSpPr>
              <p:cNvPr id="241" name="PA-五边形 28"/>
              <p:cNvSpPr/>
              <p:nvPr>
                <p:custDataLst>
                  <p:tags r:id="rId34"/>
                </p:custDataLst>
              </p:nvPr>
            </p:nvSpPr>
            <p:spPr>
              <a:xfrm>
                <a:off x="162942" y="2410764"/>
                <a:ext cx="5554053" cy="1935990"/>
              </a:xfrm>
              <a:prstGeom prst="homePlate">
                <a:avLst>
                  <a:gd name="adj" fmla="val 46226"/>
                </a:avLst>
              </a:prstGeom>
              <a:gradFill flip="none" rotWithShape="1">
                <a:gsLst>
                  <a:gs pos="0">
                    <a:srgbClr val="0F6FC6">
                      <a:alpha val="0"/>
                    </a:srgbClr>
                  </a:gs>
                  <a:gs pos="100000">
                    <a:srgbClr val="0F6FC6">
                      <a:alpha val="10000"/>
                    </a:srgbClr>
                  </a:gs>
                </a:gsLst>
                <a:lin ang="0" scaled="1"/>
                <a:tileRect/>
              </a:gradFill>
              <a:ln w="12700" cap="flat" cmpd="sng" algn="ctr">
                <a:gradFill flip="none" rotWithShape="1">
                  <a:gsLst>
                    <a:gs pos="0">
                      <a:srgbClr val="0BD0D9">
                        <a:alpha val="0"/>
                      </a:srgbClr>
                    </a:gs>
                    <a:gs pos="100000">
                      <a:srgbClr val="0BD0D9">
                        <a:alpha val="70000"/>
                      </a:srgbClr>
                    </a:gs>
                  </a:gsLst>
                  <a:lin ang="0" scaled="1"/>
                  <a:tileRect/>
                </a:gradFill>
                <a:prstDash val="solid"/>
                <a:miter lim="800000"/>
              </a:ln>
              <a:effectLst/>
            </p:spPr>
            <p:txBody>
              <a:bodyPr rot="0" spcFirstLastPara="0" vertOverflow="overflow" horzOverflow="overflow" vert="horz" wrap="square" lIns="119067" tIns="59533" rIns="119067" bIns="59533" numCol="1" spcCol="0" rtlCol="0" fromWordArt="0" anchor="ctr" anchorCtr="0" forceAA="0" compatLnSpc="1">
                <a:noAutofit/>
              </a:bodyPr>
              <a:lstStyle/>
              <a:p>
                <a:pPr algn="ctr" defTabSz="1350010">
                  <a:defRPr/>
                </a:pPr>
                <a:endParaRPr lang="zh-CN" altLang="en-US" sz="1765" kern="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242" name="PA-五边形 21"/>
              <p:cNvSpPr/>
              <p:nvPr>
                <p:custDataLst>
                  <p:tags r:id="rId35"/>
                </p:custDataLst>
              </p:nvPr>
            </p:nvSpPr>
            <p:spPr>
              <a:xfrm>
                <a:off x="-627887" y="2546927"/>
                <a:ext cx="6339802" cy="1935990"/>
              </a:xfrm>
              <a:prstGeom prst="homePlate">
                <a:avLst>
                  <a:gd name="adj" fmla="val 46226"/>
                </a:avLst>
              </a:prstGeom>
              <a:gradFill flip="none" rotWithShape="1">
                <a:gsLst>
                  <a:gs pos="0">
                    <a:srgbClr val="0F6FC6">
                      <a:alpha val="0"/>
                    </a:srgbClr>
                  </a:gs>
                  <a:gs pos="100000">
                    <a:srgbClr val="0F6FC6">
                      <a:alpha val="56000"/>
                    </a:srgbClr>
                  </a:gs>
                </a:gsLst>
                <a:lin ang="0" scaled="1"/>
                <a:tileRect/>
              </a:gradFill>
              <a:ln w="12700" cap="flat" cmpd="sng" algn="ctr">
                <a:gradFill flip="none" rotWithShape="1">
                  <a:gsLst>
                    <a:gs pos="0">
                      <a:srgbClr val="0BD0D9">
                        <a:alpha val="0"/>
                      </a:srgbClr>
                    </a:gs>
                    <a:gs pos="100000">
                      <a:srgbClr val="0BD0D9"/>
                    </a:gs>
                  </a:gsLst>
                  <a:lin ang="0" scaled="1"/>
                  <a:tileRect/>
                </a:gradFill>
                <a:prstDash val="solid"/>
                <a:miter lim="800000"/>
              </a:ln>
              <a:effectLst/>
            </p:spPr>
            <p:txBody>
              <a:bodyPr rot="0" spcFirstLastPara="0" vertOverflow="overflow" horzOverflow="overflow" vert="horz" wrap="square" lIns="119067" tIns="59533" rIns="119067" bIns="59533" numCol="1" spcCol="0" rtlCol="0" fromWordArt="0" anchor="ctr" anchorCtr="0" forceAA="0" compatLnSpc="1">
                <a:noAutofit/>
              </a:bodyPr>
              <a:lstStyle/>
              <a:p>
                <a:pPr algn="ctr" defTabSz="1350010">
                  <a:defRPr/>
                </a:pPr>
                <a:endParaRPr lang="zh-CN" altLang="en-US" sz="1765" kern="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p:txBody>
          </p:sp>
        </p:grpSp>
        <p:grpSp>
          <p:nvGrpSpPr>
            <p:cNvPr id="243" name="组合 242"/>
            <p:cNvGrpSpPr/>
            <p:nvPr/>
          </p:nvGrpSpPr>
          <p:grpSpPr>
            <a:xfrm rot="16200000" flipV="1">
              <a:off x="7105073" y="2863332"/>
              <a:ext cx="130175" cy="221615"/>
              <a:chOff x="-627887" y="2091914"/>
              <a:chExt cx="6344882" cy="2391003"/>
            </a:xfrm>
          </p:grpSpPr>
          <p:pic>
            <p:nvPicPr>
              <p:cNvPr id="244" name="图片 243"/>
              <p:cNvPicPr>
                <a:picLocks noChangeAspect="1"/>
              </p:cNvPicPr>
              <p:nvPr/>
            </p:nvPicPr>
            <p:blipFill>
              <a:blip r:embed="rId39" cstate="screen"/>
              <a:stretch>
                <a:fillRect/>
              </a:stretch>
            </p:blipFill>
            <p:spPr>
              <a:xfrm>
                <a:off x="86816" y="2091914"/>
                <a:ext cx="3676326" cy="919082"/>
              </a:xfrm>
              <a:prstGeom prst="rect">
                <a:avLst/>
              </a:prstGeom>
            </p:spPr>
          </p:pic>
          <p:sp>
            <p:nvSpPr>
              <p:cNvPr id="245" name="PA-五边形 28"/>
              <p:cNvSpPr/>
              <p:nvPr>
                <p:custDataLst>
                  <p:tags r:id="rId32"/>
                </p:custDataLst>
              </p:nvPr>
            </p:nvSpPr>
            <p:spPr>
              <a:xfrm>
                <a:off x="162942" y="2410764"/>
                <a:ext cx="5554053" cy="1935990"/>
              </a:xfrm>
              <a:prstGeom prst="homePlate">
                <a:avLst>
                  <a:gd name="adj" fmla="val 46226"/>
                </a:avLst>
              </a:prstGeom>
              <a:gradFill flip="none" rotWithShape="1">
                <a:gsLst>
                  <a:gs pos="0">
                    <a:srgbClr val="0F6FC6">
                      <a:alpha val="0"/>
                    </a:srgbClr>
                  </a:gs>
                  <a:gs pos="100000">
                    <a:srgbClr val="0F6FC6">
                      <a:alpha val="10000"/>
                    </a:srgbClr>
                  </a:gs>
                </a:gsLst>
                <a:lin ang="0" scaled="1"/>
                <a:tileRect/>
              </a:gradFill>
              <a:ln w="12700" cap="flat" cmpd="sng" algn="ctr">
                <a:gradFill flip="none" rotWithShape="1">
                  <a:gsLst>
                    <a:gs pos="0">
                      <a:srgbClr val="0BD0D9">
                        <a:alpha val="0"/>
                      </a:srgbClr>
                    </a:gs>
                    <a:gs pos="100000">
                      <a:srgbClr val="0BD0D9">
                        <a:alpha val="70000"/>
                      </a:srgbClr>
                    </a:gs>
                  </a:gsLst>
                  <a:lin ang="0" scaled="1"/>
                  <a:tileRect/>
                </a:gradFill>
                <a:prstDash val="solid"/>
                <a:miter lim="800000"/>
              </a:ln>
              <a:effectLst/>
            </p:spPr>
            <p:txBody>
              <a:bodyPr rot="0" spcFirstLastPara="0" vertOverflow="overflow" horzOverflow="overflow" vert="horz" wrap="square" lIns="119067" tIns="59533" rIns="119067" bIns="59533" numCol="1" spcCol="0" rtlCol="0" fromWordArt="0" anchor="ctr" anchorCtr="0" forceAA="0" compatLnSpc="1">
                <a:noAutofit/>
              </a:bodyPr>
              <a:lstStyle/>
              <a:p>
                <a:pPr algn="ctr" defTabSz="1350010">
                  <a:defRPr/>
                </a:pPr>
                <a:endParaRPr lang="zh-CN" altLang="en-US" sz="1765" kern="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246" name="PA-五边形 21"/>
              <p:cNvSpPr/>
              <p:nvPr>
                <p:custDataLst>
                  <p:tags r:id="rId33"/>
                </p:custDataLst>
              </p:nvPr>
            </p:nvSpPr>
            <p:spPr>
              <a:xfrm>
                <a:off x="-627887" y="2546927"/>
                <a:ext cx="6339802" cy="1935990"/>
              </a:xfrm>
              <a:prstGeom prst="homePlate">
                <a:avLst>
                  <a:gd name="adj" fmla="val 46226"/>
                </a:avLst>
              </a:prstGeom>
              <a:gradFill flip="none" rotWithShape="1">
                <a:gsLst>
                  <a:gs pos="0">
                    <a:srgbClr val="0F6FC6">
                      <a:alpha val="0"/>
                    </a:srgbClr>
                  </a:gs>
                  <a:gs pos="100000">
                    <a:srgbClr val="0F6FC6">
                      <a:alpha val="56000"/>
                    </a:srgbClr>
                  </a:gs>
                </a:gsLst>
                <a:lin ang="0" scaled="1"/>
                <a:tileRect/>
              </a:gradFill>
              <a:ln w="12700" cap="flat" cmpd="sng" algn="ctr">
                <a:gradFill flip="none" rotWithShape="1">
                  <a:gsLst>
                    <a:gs pos="0">
                      <a:srgbClr val="0BD0D9">
                        <a:alpha val="0"/>
                      </a:srgbClr>
                    </a:gs>
                    <a:gs pos="100000">
                      <a:srgbClr val="0BD0D9"/>
                    </a:gs>
                  </a:gsLst>
                  <a:lin ang="0" scaled="1"/>
                  <a:tileRect/>
                </a:gradFill>
                <a:prstDash val="solid"/>
                <a:miter lim="800000"/>
              </a:ln>
              <a:effectLst/>
            </p:spPr>
            <p:txBody>
              <a:bodyPr rot="0" spcFirstLastPara="0" vertOverflow="overflow" horzOverflow="overflow" vert="horz" wrap="square" lIns="119067" tIns="59533" rIns="119067" bIns="59533" numCol="1" spcCol="0" rtlCol="0" fromWordArt="0" anchor="ctr" anchorCtr="0" forceAA="0" compatLnSpc="1">
                <a:noAutofit/>
              </a:bodyPr>
              <a:lstStyle/>
              <a:p>
                <a:pPr algn="ctr" defTabSz="1350010">
                  <a:defRPr/>
                </a:pPr>
                <a:endParaRPr lang="zh-CN" altLang="en-US" sz="1765" kern="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p:txBody>
          </p:sp>
        </p:grpSp>
        <p:grpSp>
          <p:nvGrpSpPr>
            <p:cNvPr id="247" name="组合 246"/>
            <p:cNvGrpSpPr/>
            <p:nvPr/>
          </p:nvGrpSpPr>
          <p:grpSpPr>
            <a:xfrm rot="16200000" flipV="1">
              <a:off x="8259503" y="2863332"/>
              <a:ext cx="130175" cy="221615"/>
              <a:chOff x="-627887" y="2091914"/>
              <a:chExt cx="6344882" cy="2391003"/>
            </a:xfrm>
          </p:grpSpPr>
          <p:pic>
            <p:nvPicPr>
              <p:cNvPr id="248" name="图片 247"/>
              <p:cNvPicPr>
                <a:picLocks noChangeAspect="1"/>
              </p:cNvPicPr>
              <p:nvPr/>
            </p:nvPicPr>
            <p:blipFill>
              <a:blip r:embed="rId39" cstate="screen"/>
              <a:stretch>
                <a:fillRect/>
              </a:stretch>
            </p:blipFill>
            <p:spPr>
              <a:xfrm>
                <a:off x="86816" y="2091914"/>
                <a:ext cx="3676326" cy="919082"/>
              </a:xfrm>
              <a:prstGeom prst="rect">
                <a:avLst/>
              </a:prstGeom>
            </p:spPr>
          </p:pic>
          <p:sp>
            <p:nvSpPr>
              <p:cNvPr id="249" name="PA-五边形 28"/>
              <p:cNvSpPr/>
              <p:nvPr>
                <p:custDataLst>
                  <p:tags r:id="rId30"/>
                </p:custDataLst>
              </p:nvPr>
            </p:nvSpPr>
            <p:spPr>
              <a:xfrm>
                <a:off x="162942" y="2410764"/>
                <a:ext cx="5554053" cy="1935990"/>
              </a:xfrm>
              <a:prstGeom prst="homePlate">
                <a:avLst>
                  <a:gd name="adj" fmla="val 46226"/>
                </a:avLst>
              </a:prstGeom>
              <a:gradFill flip="none" rotWithShape="1">
                <a:gsLst>
                  <a:gs pos="0">
                    <a:srgbClr val="0F6FC6">
                      <a:alpha val="0"/>
                    </a:srgbClr>
                  </a:gs>
                  <a:gs pos="100000">
                    <a:srgbClr val="0F6FC6">
                      <a:alpha val="10000"/>
                    </a:srgbClr>
                  </a:gs>
                </a:gsLst>
                <a:lin ang="0" scaled="1"/>
                <a:tileRect/>
              </a:gradFill>
              <a:ln w="12700" cap="flat" cmpd="sng" algn="ctr">
                <a:gradFill flip="none" rotWithShape="1">
                  <a:gsLst>
                    <a:gs pos="0">
                      <a:srgbClr val="0BD0D9">
                        <a:alpha val="0"/>
                      </a:srgbClr>
                    </a:gs>
                    <a:gs pos="100000">
                      <a:srgbClr val="0BD0D9">
                        <a:alpha val="70000"/>
                      </a:srgbClr>
                    </a:gs>
                  </a:gsLst>
                  <a:lin ang="0" scaled="1"/>
                  <a:tileRect/>
                </a:gradFill>
                <a:prstDash val="solid"/>
                <a:miter lim="800000"/>
              </a:ln>
              <a:effectLst/>
            </p:spPr>
            <p:txBody>
              <a:bodyPr rot="0" spcFirstLastPara="0" vertOverflow="overflow" horzOverflow="overflow" vert="horz" wrap="square" lIns="119067" tIns="59533" rIns="119067" bIns="59533" numCol="1" spcCol="0" rtlCol="0" fromWordArt="0" anchor="ctr" anchorCtr="0" forceAA="0" compatLnSpc="1">
                <a:noAutofit/>
              </a:bodyPr>
              <a:lstStyle/>
              <a:p>
                <a:pPr algn="ctr" defTabSz="1350010">
                  <a:defRPr/>
                </a:pPr>
                <a:endParaRPr lang="zh-CN" altLang="en-US" sz="1765" kern="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250" name="PA-五边形 21"/>
              <p:cNvSpPr/>
              <p:nvPr>
                <p:custDataLst>
                  <p:tags r:id="rId31"/>
                </p:custDataLst>
              </p:nvPr>
            </p:nvSpPr>
            <p:spPr>
              <a:xfrm>
                <a:off x="-627887" y="2546927"/>
                <a:ext cx="6339802" cy="1935990"/>
              </a:xfrm>
              <a:prstGeom prst="homePlate">
                <a:avLst>
                  <a:gd name="adj" fmla="val 46226"/>
                </a:avLst>
              </a:prstGeom>
              <a:gradFill flip="none" rotWithShape="1">
                <a:gsLst>
                  <a:gs pos="0">
                    <a:srgbClr val="0F6FC6">
                      <a:alpha val="0"/>
                    </a:srgbClr>
                  </a:gs>
                  <a:gs pos="100000">
                    <a:srgbClr val="0F6FC6">
                      <a:alpha val="56000"/>
                    </a:srgbClr>
                  </a:gs>
                </a:gsLst>
                <a:lin ang="0" scaled="1"/>
                <a:tileRect/>
              </a:gradFill>
              <a:ln w="12700" cap="flat" cmpd="sng" algn="ctr">
                <a:gradFill flip="none" rotWithShape="1">
                  <a:gsLst>
                    <a:gs pos="0">
                      <a:srgbClr val="0BD0D9">
                        <a:alpha val="0"/>
                      </a:srgbClr>
                    </a:gs>
                    <a:gs pos="100000">
                      <a:srgbClr val="0BD0D9"/>
                    </a:gs>
                  </a:gsLst>
                  <a:lin ang="0" scaled="1"/>
                  <a:tileRect/>
                </a:gradFill>
                <a:prstDash val="solid"/>
                <a:miter lim="800000"/>
              </a:ln>
              <a:effectLst/>
            </p:spPr>
            <p:txBody>
              <a:bodyPr rot="0" spcFirstLastPara="0" vertOverflow="overflow" horzOverflow="overflow" vert="horz" wrap="square" lIns="119067" tIns="59533" rIns="119067" bIns="59533" numCol="1" spcCol="0" rtlCol="0" fromWordArt="0" anchor="ctr" anchorCtr="0" forceAA="0" compatLnSpc="1">
                <a:noAutofit/>
              </a:bodyPr>
              <a:lstStyle/>
              <a:p>
                <a:pPr algn="ctr" defTabSz="1350010">
                  <a:defRPr/>
                </a:pPr>
                <a:endParaRPr lang="zh-CN" altLang="en-US" sz="1765" kern="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p:txBody>
          </p:sp>
        </p:grpSp>
        <p:grpSp>
          <p:nvGrpSpPr>
            <p:cNvPr id="251" name="组合 250"/>
            <p:cNvGrpSpPr/>
            <p:nvPr/>
          </p:nvGrpSpPr>
          <p:grpSpPr>
            <a:xfrm rot="16200000" flipV="1">
              <a:off x="5950643" y="2863332"/>
              <a:ext cx="130175" cy="221615"/>
              <a:chOff x="-627887" y="2091914"/>
              <a:chExt cx="6344882" cy="2391003"/>
            </a:xfrm>
          </p:grpSpPr>
          <p:pic>
            <p:nvPicPr>
              <p:cNvPr id="252" name="图片 251"/>
              <p:cNvPicPr>
                <a:picLocks noChangeAspect="1"/>
              </p:cNvPicPr>
              <p:nvPr/>
            </p:nvPicPr>
            <p:blipFill>
              <a:blip r:embed="rId39" cstate="screen"/>
              <a:stretch>
                <a:fillRect/>
              </a:stretch>
            </p:blipFill>
            <p:spPr>
              <a:xfrm>
                <a:off x="86816" y="2091914"/>
                <a:ext cx="3676326" cy="919082"/>
              </a:xfrm>
              <a:prstGeom prst="rect">
                <a:avLst/>
              </a:prstGeom>
            </p:spPr>
          </p:pic>
          <p:sp>
            <p:nvSpPr>
              <p:cNvPr id="253" name="PA-五边形 28"/>
              <p:cNvSpPr/>
              <p:nvPr>
                <p:custDataLst>
                  <p:tags r:id="rId28"/>
                </p:custDataLst>
              </p:nvPr>
            </p:nvSpPr>
            <p:spPr>
              <a:xfrm>
                <a:off x="162942" y="2410764"/>
                <a:ext cx="5554053" cy="1935990"/>
              </a:xfrm>
              <a:prstGeom prst="homePlate">
                <a:avLst>
                  <a:gd name="adj" fmla="val 46226"/>
                </a:avLst>
              </a:prstGeom>
              <a:gradFill flip="none" rotWithShape="1">
                <a:gsLst>
                  <a:gs pos="0">
                    <a:srgbClr val="0F6FC6">
                      <a:alpha val="0"/>
                    </a:srgbClr>
                  </a:gs>
                  <a:gs pos="100000">
                    <a:srgbClr val="0F6FC6">
                      <a:alpha val="10000"/>
                    </a:srgbClr>
                  </a:gs>
                </a:gsLst>
                <a:lin ang="0" scaled="1"/>
                <a:tileRect/>
              </a:gradFill>
              <a:ln w="12700" cap="flat" cmpd="sng" algn="ctr">
                <a:gradFill flip="none" rotWithShape="1">
                  <a:gsLst>
                    <a:gs pos="0">
                      <a:srgbClr val="0BD0D9">
                        <a:alpha val="0"/>
                      </a:srgbClr>
                    </a:gs>
                    <a:gs pos="100000">
                      <a:srgbClr val="0BD0D9">
                        <a:alpha val="70000"/>
                      </a:srgbClr>
                    </a:gs>
                  </a:gsLst>
                  <a:lin ang="0" scaled="1"/>
                  <a:tileRect/>
                </a:gradFill>
                <a:prstDash val="solid"/>
                <a:miter lim="800000"/>
              </a:ln>
              <a:effectLst/>
            </p:spPr>
            <p:txBody>
              <a:bodyPr rot="0" spcFirstLastPara="0" vertOverflow="overflow" horzOverflow="overflow" vert="horz" wrap="square" lIns="119067" tIns="59533" rIns="119067" bIns="59533" numCol="1" spcCol="0" rtlCol="0" fromWordArt="0" anchor="ctr" anchorCtr="0" forceAA="0" compatLnSpc="1">
                <a:noAutofit/>
              </a:bodyPr>
              <a:lstStyle/>
              <a:p>
                <a:pPr algn="ctr" defTabSz="1350010">
                  <a:defRPr/>
                </a:pPr>
                <a:endParaRPr lang="zh-CN" altLang="en-US" sz="1765" kern="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254" name="PA-五边形 21"/>
              <p:cNvSpPr/>
              <p:nvPr>
                <p:custDataLst>
                  <p:tags r:id="rId29"/>
                </p:custDataLst>
              </p:nvPr>
            </p:nvSpPr>
            <p:spPr>
              <a:xfrm>
                <a:off x="-627887" y="2546927"/>
                <a:ext cx="6339802" cy="1935990"/>
              </a:xfrm>
              <a:prstGeom prst="homePlate">
                <a:avLst>
                  <a:gd name="adj" fmla="val 46226"/>
                </a:avLst>
              </a:prstGeom>
              <a:gradFill flip="none" rotWithShape="1">
                <a:gsLst>
                  <a:gs pos="0">
                    <a:srgbClr val="0F6FC6">
                      <a:alpha val="0"/>
                    </a:srgbClr>
                  </a:gs>
                  <a:gs pos="100000">
                    <a:srgbClr val="0F6FC6">
                      <a:alpha val="56000"/>
                    </a:srgbClr>
                  </a:gs>
                </a:gsLst>
                <a:lin ang="0" scaled="1"/>
                <a:tileRect/>
              </a:gradFill>
              <a:ln w="12700" cap="flat" cmpd="sng" algn="ctr">
                <a:gradFill flip="none" rotWithShape="1">
                  <a:gsLst>
                    <a:gs pos="0">
                      <a:srgbClr val="0BD0D9">
                        <a:alpha val="0"/>
                      </a:srgbClr>
                    </a:gs>
                    <a:gs pos="100000">
                      <a:srgbClr val="0BD0D9"/>
                    </a:gs>
                  </a:gsLst>
                  <a:lin ang="0" scaled="1"/>
                  <a:tileRect/>
                </a:gradFill>
                <a:prstDash val="solid"/>
                <a:miter lim="800000"/>
              </a:ln>
              <a:effectLst/>
            </p:spPr>
            <p:txBody>
              <a:bodyPr rot="0" spcFirstLastPara="0" vertOverflow="overflow" horzOverflow="overflow" vert="horz" wrap="square" lIns="119067" tIns="59533" rIns="119067" bIns="59533" numCol="1" spcCol="0" rtlCol="0" fromWordArt="0" anchor="ctr" anchorCtr="0" forceAA="0" compatLnSpc="1">
                <a:noAutofit/>
              </a:bodyPr>
              <a:lstStyle/>
              <a:p>
                <a:pPr algn="ctr" defTabSz="1350010">
                  <a:defRPr/>
                </a:pPr>
                <a:endParaRPr lang="zh-CN" altLang="en-US" sz="1765" kern="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p:txBody>
          </p:sp>
        </p:grpSp>
        <p:grpSp>
          <p:nvGrpSpPr>
            <p:cNvPr id="255" name="组合 254"/>
            <p:cNvGrpSpPr/>
            <p:nvPr/>
          </p:nvGrpSpPr>
          <p:grpSpPr>
            <a:xfrm rot="16200000" flipV="1">
              <a:off x="8836083" y="2863332"/>
              <a:ext cx="130175" cy="221615"/>
              <a:chOff x="-627887" y="2091914"/>
              <a:chExt cx="6344882" cy="2391003"/>
            </a:xfrm>
          </p:grpSpPr>
          <p:pic>
            <p:nvPicPr>
              <p:cNvPr id="256" name="图片 255"/>
              <p:cNvPicPr>
                <a:picLocks noChangeAspect="1"/>
              </p:cNvPicPr>
              <p:nvPr/>
            </p:nvPicPr>
            <p:blipFill>
              <a:blip r:embed="rId39" cstate="screen"/>
              <a:stretch>
                <a:fillRect/>
              </a:stretch>
            </p:blipFill>
            <p:spPr>
              <a:xfrm>
                <a:off x="86816" y="2091914"/>
                <a:ext cx="3676326" cy="919082"/>
              </a:xfrm>
              <a:prstGeom prst="rect">
                <a:avLst/>
              </a:prstGeom>
            </p:spPr>
          </p:pic>
          <p:sp>
            <p:nvSpPr>
              <p:cNvPr id="257" name="PA-五边形 28"/>
              <p:cNvSpPr/>
              <p:nvPr>
                <p:custDataLst>
                  <p:tags r:id="rId26"/>
                </p:custDataLst>
              </p:nvPr>
            </p:nvSpPr>
            <p:spPr>
              <a:xfrm>
                <a:off x="162942" y="2410764"/>
                <a:ext cx="5554053" cy="1935990"/>
              </a:xfrm>
              <a:prstGeom prst="homePlate">
                <a:avLst>
                  <a:gd name="adj" fmla="val 46226"/>
                </a:avLst>
              </a:prstGeom>
              <a:gradFill flip="none" rotWithShape="1">
                <a:gsLst>
                  <a:gs pos="0">
                    <a:srgbClr val="0F6FC6">
                      <a:alpha val="0"/>
                    </a:srgbClr>
                  </a:gs>
                  <a:gs pos="100000">
                    <a:srgbClr val="0F6FC6">
                      <a:alpha val="10000"/>
                    </a:srgbClr>
                  </a:gs>
                </a:gsLst>
                <a:lin ang="0" scaled="1"/>
                <a:tileRect/>
              </a:gradFill>
              <a:ln w="12700" cap="flat" cmpd="sng" algn="ctr">
                <a:gradFill flip="none" rotWithShape="1">
                  <a:gsLst>
                    <a:gs pos="0">
                      <a:srgbClr val="0BD0D9">
                        <a:alpha val="0"/>
                      </a:srgbClr>
                    </a:gs>
                    <a:gs pos="100000">
                      <a:srgbClr val="0BD0D9">
                        <a:alpha val="70000"/>
                      </a:srgbClr>
                    </a:gs>
                  </a:gsLst>
                  <a:lin ang="0" scaled="1"/>
                  <a:tileRect/>
                </a:gradFill>
                <a:prstDash val="solid"/>
                <a:miter lim="800000"/>
              </a:ln>
              <a:effectLst/>
            </p:spPr>
            <p:txBody>
              <a:bodyPr rot="0" spcFirstLastPara="0" vertOverflow="overflow" horzOverflow="overflow" vert="horz" wrap="square" lIns="119067" tIns="59533" rIns="119067" bIns="59533" numCol="1" spcCol="0" rtlCol="0" fromWordArt="0" anchor="ctr" anchorCtr="0" forceAA="0" compatLnSpc="1">
                <a:noAutofit/>
              </a:bodyPr>
              <a:lstStyle/>
              <a:p>
                <a:pPr algn="ctr" defTabSz="1350010">
                  <a:defRPr/>
                </a:pPr>
                <a:endParaRPr lang="zh-CN" altLang="en-US" sz="1765" kern="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258" name="PA-五边形 21"/>
              <p:cNvSpPr/>
              <p:nvPr>
                <p:custDataLst>
                  <p:tags r:id="rId27"/>
                </p:custDataLst>
              </p:nvPr>
            </p:nvSpPr>
            <p:spPr>
              <a:xfrm>
                <a:off x="-627887" y="2546927"/>
                <a:ext cx="6339802" cy="1935990"/>
              </a:xfrm>
              <a:prstGeom prst="homePlate">
                <a:avLst>
                  <a:gd name="adj" fmla="val 46226"/>
                </a:avLst>
              </a:prstGeom>
              <a:gradFill flip="none" rotWithShape="1">
                <a:gsLst>
                  <a:gs pos="0">
                    <a:srgbClr val="0F6FC6">
                      <a:alpha val="0"/>
                    </a:srgbClr>
                  </a:gs>
                  <a:gs pos="100000">
                    <a:srgbClr val="0F6FC6">
                      <a:alpha val="56000"/>
                    </a:srgbClr>
                  </a:gs>
                </a:gsLst>
                <a:lin ang="0" scaled="1"/>
                <a:tileRect/>
              </a:gradFill>
              <a:ln w="12700" cap="flat" cmpd="sng" algn="ctr">
                <a:gradFill flip="none" rotWithShape="1">
                  <a:gsLst>
                    <a:gs pos="0">
                      <a:srgbClr val="0BD0D9">
                        <a:alpha val="0"/>
                      </a:srgbClr>
                    </a:gs>
                    <a:gs pos="100000">
                      <a:srgbClr val="0BD0D9"/>
                    </a:gs>
                  </a:gsLst>
                  <a:lin ang="0" scaled="1"/>
                  <a:tileRect/>
                </a:gradFill>
                <a:prstDash val="solid"/>
                <a:miter lim="800000"/>
              </a:ln>
              <a:effectLst/>
            </p:spPr>
            <p:txBody>
              <a:bodyPr rot="0" spcFirstLastPara="0" vertOverflow="overflow" horzOverflow="overflow" vert="horz" wrap="square" lIns="119067" tIns="59533" rIns="119067" bIns="59533" numCol="1" spcCol="0" rtlCol="0" fromWordArt="0" anchor="ctr" anchorCtr="0" forceAA="0" compatLnSpc="1">
                <a:noAutofit/>
              </a:bodyPr>
              <a:lstStyle/>
              <a:p>
                <a:pPr algn="ctr" defTabSz="1350010">
                  <a:defRPr/>
                </a:pPr>
                <a:endParaRPr lang="zh-CN" altLang="en-US" sz="1765" kern="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p:txBody>
          </p:sp>
        </p:grpSp>
        <p:grpSp>
          <p:nvGrpSpPr>
            <p:cNvPr id="259" name="组合 258"/>
            <p:cNvGrpSpPr/>
            <p:nvPr/>
          </p:nvGrpSpPr>
          <p:grpSpPr>
            <a:xfrm rot="16200000" flipV="1">
              <a:off x="9413933" y="2863332"/>
              <a:ext cx="130175" cy="221615"/>
              <a:chOff x="-627887" y="2091914"/>
              <a:chExt cx="6344882" cy="2391003"/>
            </a:xfrm>
          </p:grpSpPr>
          <p:pic>
            <p:nvPicPr>
              <p:cNvPr id="260" name="图片 259"/>
              <p:cNvPicPr>
                <a:picLocks noChangeAspect="1"/>
              </p:cNvPicPr>
              <p:nvPr/>
            </p:nvPicPr>
            <p:blipFill>
              <a:blip r:embed="rId39" cstate="screen"/>
              <a:stretch>
                <a:fillRect/>
              </a:stretch>
            </p:blipFill>
            <p:spPr>
              <a:xfrm>
                <a:off x="86816" y="2091914"/>
                <a:ext cx="3676326" cy="919082"/>
              </a:xfrm>
              <a:prstGeom prst="rect">
                <a:avLst/>
              </a:prstGeom>
            </p:spPr>
          </p:pic>
          <p:sp>
            <p:nvSpPr>
              <p:cNvPr id="261" name="PA-五边形 28"/>
              <p:cNvSpPr/>
              <p:nvPr>
                <p:custDataLst>
                  <p:tags r:id="rId24"/>
                </p:custDataLst>
              </p:nvPr>
            </p:nvSpPr>
            <p:spPr>
              <a:xfrm>
                <a:off x="162942" y="2410764"/>
                <a:ext cx="5554053" cy="1935990"/>
              </a:xfrm>
              <a:prstGeom prst="homePlate">
                <a:avLst>
                  <a:gd name="adj" fmla="val 46226"/>
                </a:avLst>
              </a:prstGeom>
              <a:gradFill flip="none" rotWithShape="1">
                <a:gsLst>
                  <a:gs pos="0">
                    <a:srgbClr val="0F6FC6">
                      <a:alpha val="0"/>
                    </a:srgbClr>
                  </a:gs>
                  <a:gs pos="100000">
                    <a:srgbClr val="0F6FC6">
                      <a:alpha val="10000"/>
                    </a:srgbClr>
                  </a:gs>
                </a:gsLst>
                <a:lin ang="0" scaled="1"/>
                <a:tileRect/>
              </a:gradFill>
              <a:ln w="12700" cap="flat" cmpd="sng" algn="ctr">
                <a:gradFill flip="none" rotWithShape="1">
                  <a:gsLst>
                    <a:gs pos="0">
                      <a:srgbClr val="0BD0D9">
                        <a:alpha val="0"/>
                      </a:srgbClr>
                    </a:gs>
                    <a:gs pos="100000">
                      <a:srgbClr val="0BD0D9">
                        <a:alpha val="70000"/>
                      </a:srgbClr>
                    </a:gs>
                  </a:gsLst>
                  <a:lin ang="0" scaled="1"/>
                  <a:tileRect/>
                </a:gradFill>
                <a:prstDash val="solid"/>
                <a:miter lim="800000"/>
              </a:ln>
              <a:effectLst/>
            </p:spPr>
            <p:txBody>
              <a:bodyPr rot="0" spcFirstLastPara="0" vertOverflow="overflow" horzOverflow="overflow" vert="horz" wrap="square" lIns="119067" tIns="59533" rIns="119067" bIns="59533" numCol="1" spcCol="0" rtlCol="0" fromWordArt="0" anchor="ctr" anchorCtr="0" forceAA="0" compatLnSpc="1">
                <a:noAutofit/>
              </a:bodyPr>
              <a:lstStyle/>
              <a:p>
                <a:pPr algn="ctr" defTabSz="1350010">
                  <a:defRPr/>
                </a:pPr>
                <a:endParaRPr lang="zh-CN" altLang="en-US" sz="1765" kern="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262" name="PA-五边形 21"/>
              <p:cNvSpPr/>
              <p:nvPr>
                <p:custDataLst>
                  <p:tags r:id="rId25"/>
                </p:custDataLst>
              </p:nvPr>
            </p:nvSpPr>
            <p:spPr>
              <a:xfrm>
                <a:off x="-627887" y="2546927"/>
                <a:ext cx="6339802" cy="1935990"/>
              </a:xfrm>
              <a:prstGeom prst="homePlate">
                <a:avLst>
                  <a:gd name="adj" fmla="val 46226"/>
                </a:avLst>
              </a:prstGeom>
              <a:gradFill flip="none" rotWithShape="1">
                <a:gsLst>
                  <a:gs pos="0">
                    <a:srgbClr val="0F6FC6">
                      <a:alpha val="0"/>
                    </a:srgbClr>
                  </a:gs>
                  <a:gs pos="100000">
                    <a:srgbClr val="0F6FC6">
                      <a:alpha val="56000"/>
                    </a:srgbClr>
                  </a:gs>
                </a:gsLst>
                <a:lin ang="0" scaled="1"/>
                <a:tileRect/>
              </a:gradFill>
              <a:ln w="12700" cap="flat" cmpd="sng" algn="ctr">
                <a:gradFill flip="none" rotWithShape="1">
                  <a:gsLst>
                    <a:gs pos="0">
                      <a:srgbClr val="0BD0D9">
                        <a:alpha val="0"/>
                      </a:srgbClr>
                    </a:gs>
                    <a:gs pos="100000">
                      <a:srgbClr val="0BD0D9"/>
                    </a:gs>
                  </a:gsLst>
                  <a:lin ang="0" scaled="1"/>
                  <a:tileRect/>
                </a:gradFill>
                <a:prstDash val="solid"/>
                <a:miter lim="800000"/>
              </a:ln>
              <a:effectLst/>
            </p:spPr>
            <p:txBody>
              <a:bodyPr rot="0" spcFirstLastPara="0" vertOverflow="overflow" horzOverflow="overflow" vert="horz" wrap="square" lIns="119067" tIns="59533" rIns="119067" bIns="59533" numCol="1" spcCol="0" rtlCol="0" fromWordArt="0" anchor="ctr" anchorCtr="0" forceAA="0" compatLnSpc="1">
                <a:noAutofit/>
              </a:bodyPr>
              <a:lstStyle/>
              <a:p>
                <a:pPr algn="ctr" defTabSz="1350010">
                  <a:defRPr/>
                </a:pPr>
                <a:endParaRPr lang="zh-CN" altLang="en-US" sz="1765" kern="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p:txBody>
          </p:sp>
        </p:grpSp>
        <p:sp>
          <p:nvSpPr>
            <p:cNvPr id="263" name="矩形 262"/>
            <p:cNvSpPr/>
            <p:nvPr/>
          </p:nvSpPr>
          <p:spPr>
            <a:xfrm>
              <a:off x="7298113" y="2727442"/>
              <a:ext cx="845820" cy="245110"/>
            </a:xfrm>
            <a:prstGeom prst="rect">
              <a:avLst/>
            </a:prstGeom>
          </p:spPr>
          <p:txBody>
            <a:bodyPr wrap="square">
              <a:spAutoFit/>
            </a:bodyPr>
            <a:lstStyle/>
            <a:p>
              <a:pPr marL="0" lvl="2" indent="-303530" algn="ctr" defTabSz="650240" fontAlgn="base">
                <a:spcBef>
                  <a:spcPct val="0"/>
                </a:spcBef>
                <a:spcAft>
                  <a:spcPct val="0"/>
                </a:spcAft>
                <a:defRPr/>
              </a:pPr>
              <a:r>
                <a:rPr kumimoji="1" lang="en-US" altLang="zh-CN" sz="1000" b="1"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Meta</a:t>
              </a:r>
            </a:p>
          </p:txBody>
        </p:sp>
        <p:grpSp>
          <p:nvGrpSpPr>
            <p:cNvPr id="264" name="组合 263"/>
            <p:cNvGrpSpPr/>
            <p:nvPr/>
          </p:nvGrpSpPr>
          <p:grpSpPr>
            <a:xfrm rot="16200000" flipV="1">
              <a:off x="7682288" y="2863332"/>
              <a:ext cx="130175" cy="221615"/>
              <a:chOff x="-627887" y="2091914"/>
              <a:chExt cx="6344882" cy="2391003"/>
            </a:xfrm>
          </p:grpSpPr>
          <p:pic>
            <p:nvPicPr>
              <p:cNvPr id="265" name="图片 264"/>
              <p:cNvPicPr>
                <a:picLocks noChangeAspect="1"/>
              </p:cNvPicPr>
              <p:nvPr/>
            </p:nvPicPr>
            <p:blipFill>
              <a:blip r:embed="rId39" cstate="screen"/>
              <a:stretch>
                <a:fillRect/>
              </a:stretch>
            </p:blipFill>
            <p:spPr>
              <a:xfrm>
                <a:off x="86816" y="2091914"/>
                <a:ext cx="3676326" cy="919082"/>
              </a:xfrm>
              <a:prstGeom prst="rect">
                <a:avLst/>
              </a:prstGeom>
            </p:spPr>
          </p:pic>
          <p:sp>
            <p:nvSpPr>
              <p:cNvPr id="266" name="PA-五边形 28"/>
              <p:cNvSpPr/>
              <p:nvPr>
                <p:custDataLst>
                  <p:tags r:id="rId22"/>
                </p:custDataLst>
              </p:nvPr>
            </p:nvSpPr>
            <p:spPr>
              <a:xfrm>
                <a:off x="162942" y="2410764"/>
                <a:ext cx="5554053" cy="1935990"/>
              </a:xfrm>
              <a:prstGeom prst="homePlate">
                <a:avLst>
                  <a:gd name="adj" fmla="val 46226"/>
                </a:avLst>
              </a:prstGeom>
              <a:gradFill flip="none" rotWithShape="1">
                <a:gsLst>
                  <a:gs pos="0">
                    <a:srgbClr val="0F6FC6">
                      <a:alpha val="0"/>
                    </a:srgbClr>
                  </a:gs>
                  <a:gs pos="100000">
                    <a:srgbClr val="0F6FC6">
                      <a:alpha val="10000"/>
                    </a:srgbClr>
                  </a:gs>
                </a:gsLst>
                <a:lin ang="0" scaled="1"/>
                <a:tileRect/>
              </a:gradFill>
              <a:ln w="12700" cap="flat" cmpd="sng" algn="ctr">
                <a:gradFill flip="none" rotWithShape="1">
                  <a:gsLst>
                    <a:gs pos="0">
                      <a:srgbClr val="0BD0D9">
                        <a:alpha val="0"/>
                      </a:srgbClr>
                    </a:gs>
                    <a:gs pos="100000">
                      <a:srgbClr val="0BD0D9">
                        <a:alpha val="70000"/>
                      </a:srgbClr>
                    </a:gs>
                  </a:gsLst>
                  <a:lin ang="0" scaled="1"/>
                  <a:tileRect/>
                </a:gradFill>
                <a:prstDash val="solid"/>
                <a:miter lim="800000"/>
              </a:ln>
              <a:effectLst/>
            </p:spPr>
            <p:txBody>
              <a:bodyPr rot="0" spcFirstLastPara="0" vertOverflow="overflow" horzOverflow="overflow" vert="horz" wrap="square" lIns="119067" tIns="59533" rIns="119067" bIns="59533" numCol="1" spcCol="0" rtlCol="0" fromWordArt="0" anchor="ctr" anchorCtr="0" forceAA="0" compatLnSpc="1">
                <a:noAutofit/>
              </a:bodyPr>
              <a:lstStyle/>
              <a:p>
                <a:pPr algn="ctr" defTabSz="1350010">
                  <a:defRPr/>
                </a:pPr>
                <a:endParaRPr lang="zh-CN" altLang="en-US" sz="1765" kern="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267" name="PA-五边形 21"/>
              <p:cNvSpPr/>
              <p:nvPr>
                <p:custDataLst>
                  <p:tags r:id="rId23"/>
                </p:custDataLst>
              </p:nvPr>
            </p:nvSpPr>
            <p:spPr>
              <a:xfrm>
                <a:off x="-627887" y="2546927"/>
                <a:ext cx="6339802" cy="1935990"/>
              </a:xfrm>
              <a:prstGeom prst="homePlate">
                <a:avLst>
                  <a:gd name="adj" fmla="val 46226"/>
                </a:avLst>
              </a:prstGeom>
              <a:gradFill flip="none" rotWithShape="1">
                <a:gsLst>
                  <a:gs pos="0">
                    <a:srgbClr val="0F6FC6">
                      <a:alpha val="0"/>
                    </a:srgbClr>
                  </a:gs>
                  <a:gs pos="100000">
                    <a:srgbClr val="0F6FC6">
                      <a:alpha val="56000"/>
                    </a:srgbClr>
                  </a:gs>
                </a:gsLst>
                <a:lin ang="0" scaled="1"/>
                <a:tileRect/>
              </a:gradFill>
              <a:ln w="12700" cap="flat" cmpd="sng" algn="ctr">
                <a:gradFill flip="none" rotWithShape="1">
                  <a:gsLst>
                    <a:gs pos="0">
                      <a:srgbClr val="0BD0D9">
                        <a:alpha val="0"/>
                      </a:srgbClr>
                    </a:gs>
                    <a:gs pos="100000">
                      <a:srgbClr val="0BD0D9"/>
                    </a:gs>
                  </a:gsLst>
                  <a:lin ang="0" scaled="1"/>
                  <a:tileRect/>
                </a:gradFill>
                <a:prstDash val="solid"/>
                <a:miter lim="800000"/>
              </a:ln>
              <a:effectLst/>
            </p:spPr>
            <p:txBody>
              <a:bodyPr rot="0" spcFirstLastPara="0" vertOverflow="overflow" horzOverflow="overflow" vert="horz" wrap="square" lIns="119067" tIns="59533" rIns="119067" bIns="59533" numCol="1" spcCol="0" rtlCol="0" fromWordArt="0" anchor="ctr" anchorCtr="0" forceAA="0" compatLnSpc="1">
                <a:noAutofit/>
              </a:bodyPr>
              <a:lstStyle/>
              <a:p>
                <a:pPr algn="ctr" defTabSz="1350010">
                  <a:defRPr/>
                </a:pPr>
                <a:endParaRPr lang="zh-CN" altLang="en-US" sz="1765" kern="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p:txBody>
          </p:sp>
        </p:grpSp>
        <p:grpSp>
          <p:nvGrpSpPr>
            <p:cNvPr id="273" name="组合 272"/>
            <p:cNvGrpSpPr/>
            <p:nvPr/>
          </p:nvGrpSpPr>
          <p:grpSpPr>
            <a:xfrm>
              <a:off x="9170728" y="2377557"/>
              <a:ext cx="512445" cy="354330"/>
              <a:chOff x="9161" y="3026"/>
              <a:chExt cx="720" cy="522"/>
            </a:xfrm>
          </p:grpSpPr>
          <p:pic>
            <p:nvPicPr>
              <p:cNvPr id="274" name="Picture 15"/>
              <p:cNvPicPr>
                <a:picLocks noChangeAspect="1" noChangeArrowheads="1"/>
              </p:cNvPicPr>
              <p:nvPr/>
            </p:nvPicPr>
            <p:blipFill rotWithShape="1">
              <a:blip r:embed="rId40" cstate="print">
                <a:extLst>
                  <a:ext uri="{BEBA8EAE-BF5A-486C-A8C5-ECC9F3942E4B}">
                    <a14:imgProps xmlns:a14="http://schemas.microsoft.com/office/drawing/2010/main">
                      <a14:imgLayer r:embed="rId41">
                        <a14:imgEffect>
                          <a14:colorTemperature colorTemp="5900"/>
                        </a14:imgEffect>
                        <a14:imgEffect>
                          <a14:sharpenSoften amount="25000"/>
                        </a14:imgEffect>
                      </a14:imgLayer>
                    </a14:imgProps>
                  </a:ext>
                </a:extLst>
              </a:blip>
              <a:srcRect b="8771"/>
              <a:stretch>
                <a:fillRect/>
              </a:stretch>
            </p:blipFill>
            <p:spPr bwMode="auto">
              <a:xfrm>
                <a:off x="9299" y="3076"/>
                <a:ext cx="463" cy="428"/>
              </a:xfrm>
              <a:prstGeom prst="ellipse">
                <a:avLst/>
              </a:prstGeom>
              <a:ln>
                <a:noFill/>
              </a:ln>
              <a:effectLst>
                <a:outerShdw blurRad="292100" dist="139700" dir="2700000" algn="tl" rotWithShape="0">
                  <a:srgbClr val="333333">
                    <a:alpha val="65000"/>
                  </a:srgbClr>
                </a:outerShdw>
              </a:effectLst>
            </p:spPr>
          </p:pic>
          <p:grpSp>
            <p:nvGrpSpPr>
              <p:cNvPr id="275" name="组合 572"/>
              <p:cNvGrpSpPr/>
              <p:nvPr/>
            </p:nvGrpSpPr>
            <p:grpSpPr>
              <a:xfrm>
                <a:off x="9161" y="3026"/>
                <a:ext cx="720" cy="523"/>
                <a:chOff x="7985" y="6407"/>
                <a:chExt cx="414" cy="300"/>
              </a:xfrm>
            </p:grpSpPr>
            <p:grpSp>
              <p:nvGrpSpPr>
                <p:cNvPr id="276" name="组合 573"/>
                <p:cNvGrpSpPr/>
                <p:nvPr/>
              </p:nvGrpSpPr>
              <p:grpSpPr>
                <a:xfrm>
                  <a:off x="8053" y="6407"/>
                  <a:ext cx="301" cy="301"/>
                  <a:chOff x="4056" y="2507"/>
                  <a:chExt cx="1208" cy="1208"/>
                </a:xfrm>
              </p:grpSpPr>
              <p:sp>
                <p:nvSpPr>
                  <p:cNvPr id="277" name="椭圆 37"/>
                  <p:cNvSpPr/>
                  <p:nvPr>
                    <p:custDataLst>
                      <p:tags r:id="rId20"/>
                    </p:custDataLst>
                  </p:nvPr>
                </p:nvSpPr>
                <p:spPr>
                  <a:xfrm>
                    <a:off x="4056" y="2507"/>
                    <a:ext cx="1208" cy="1208"/>
                  </a:xfrm>
                  <a:prstGeom prst="ellipse">
                    <a:avLst/>
                  </a:prstGeom>
                  <a:gradFill flip="none" rotWithShape="1">
                    <a:gsLst>
                      <a:gs pos="32000">
                        <a:srgbClr val="16E8FF">
                          <a:alpha val="0"/>
                        </a:srgbClr>
                      </a:gs>
                      <a:gs pos="100000">
                        <a:srgbClr val="16E8FF"/>
                      </a:gs>
                    </a:gsLst>
                    <a:path path="circle">
                      <a:fillToRect l="50000" t="50000" r="50000" b="50000"/>
                    </a:path>
                  </a:gradFill>
                  <a:ln w="6350">
                    <a:solidFill>
                      <a:srgbClr val="16E8FF"/>
                    </a:solidFill>
                  </a:ln>
                  <a:effectLst>
                    <a:outerShdw blurRad="63500" sx="105000" sy="105000" algn="ctr" rotWithShape="0">
                      <a:srgbClr val="16E8FF">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15">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278" name="椭圆 38"/>
                  <p:cNvSpPr/>
                  <p:nvPr>
                    <p:custDataLst>
                      <p:tags r:id="rId21"/>
                    </p:custDataLst>
                  </p:nvPr>
                </p:nvSpPr>
                <p:spPr>
                  <a:xfrm rot="2700000">
                    <a:off x="4198" y="2508"/>
                    <a:ext cx="924" cy="924"/>
                  </a:xfrm>
                  <a:prstGeom prst="ellipse">
                    <a:avLst/>
                  </a:prstGeom>
                  <a:gradFill flip="none" rotWithShape="1">
                    <a:gsLst>
                      <a:gs pos="37000">
                        <a:srgbClr val="040F23">
                          <a:alpha val="0"/>
                        </a:srgbClr>
                      </a:gs>
                      <a:gs pos="77000">
                        <a:srgbClr val="16E8FF">
                          <a:alpha val="54000"/>
                        </a:srgbClr>
                      </a:gs>
                      <a:gs pos="100000">
                        <a:srgbClr val="8F8FF7"/>
                      </a:gs>
                    </a:gsLst>
                    <a:path path="circle">
                      <a:fillToRect l="100000" t="100000"/>
                    </a:path>
                    <a:tileRect r="-100000" b="-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15">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p:txBody>
              </p:sp>
            </p:grpSp>
            <p:sp>
              <p:nvSpPr>
                <p:cNvPr id="279" name="TextBox 564"/>
                <p:cNvSpPr txBox="1"/>
                <p:nvPr>
                  <p:custDataLst>
                    <p:tags r:id="rId19"/>
                  </p:custDataLst>
                </p:nvPr>
              </p:nvSpPr>
              <p:spPr>
                <a:xfrm>
                  <a:off x="7985" y="6460"/>
                  <a:ext cx="414" cy="186"/>
                </a:xfrm>
                <a:prstGeom prst="rect">
                  <a:avLst/>
                </a:prstGeom>
                <a:noFill/>
              </p:spPr>
              <p:txBody>
                <a:bodyPr wrap="none" rtlCol="0" anchor="ctr" anchorCtr="0">
                  <a:noAutofit/>
                </a:bodyPr>
                <a:lstStyle/>
                <a:p>
                  <a:pPr algn="ctr">
                    <a:lnSpc>
                      <a:spcPct val="100000"/>
                    </a:lnSpc>
                  </a:pPr>
                  <a:endParaRPr lang="zh-CN" altLang="en-US" sz="585"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p:txBody>
            </p:sp>
          </p:grpSp>
        </p:grpSp>
        <p:grpSp>
          <p:nvGrpSpPr>
            <p:cNvPr id="280" name="组合 279"/>
            <p:cNvGrpSpPr/>
            <p:nvPr/>
          </p:nvGrpSpPr>
          <p:grpSpPr>
            <a:xfrm>
              <a:off x="8600498" y="2377557"/>
              <a:ext cx="512445" cy="354330"/>
              <a:chOff x="8078" y="3021"/>
              <a:chExt cx="720" cy="522"/>
            </a:xfrm>
          </p:grpSpPr>
          <p:pic>
            <p:nvPicPr>
              <p:cNvPr id="281" name="图片 280"/>
              <p:cNvPicPr>
                <a:picLocks noChangeAspect="1"/>
              </p:cNvPicPr>
              <p:nvPr/>
            </p:nvPicPr>
            <p:blipFill>
              <a:blip r:embed="rId42" cstate="print"/>
              <a:stretch>
                <a:fillRect/>
              </a:stretch>
            </p:blipFill>
            <p:spPr>
              <a:xfrm>
                <a:off x="8232" y="3058"/>
                <a:ext cx="465" cy="449"/>
              </a:xfrm>
              <a:prstGeom prst="ellipse">
                <a:avLst/>
              </a:prstGeom>
              <a:ln>
                <a:noFill/>
              </a:ln>
              <a:effectLst>
                <a:outerShdw blurRad="292100" dist="139700" dir="2700000" algn="tl" rotWithShape="0">
                  <a:srgbClr val="333333">
                    <a:alpha val="65000"/>
                  </a:srgbClr>
                </a:outerShdw>
              </a:effectLst>
            </p:spPr>
          </p:pic>
          <p:grpSp>
            <p:nvGrpSpPr>
              <p:cNvPr id="282" name="组合 572"/>
              <p:cNvGrpSpPr/>
              <p:nvPr/>
            </p:nvGrpSpPr>
            <p:grpSpPr>
              <a:xfrm>
                <a:off x="8078" y="3021"/>
                <a:ext cx="720" cy="523"/>
                <a:chOff x="7985" y="6407"/>
                <a:chExt cx="414" cy="300"/>
              </a:xfrm>
            </p:grpSpPr>
            <p:grpSp>
              <p:nvGrpSpPr>
                <p:cNvPr id="283" name="组合 573"/>
                <p:cNvGrpSpPr/>
                <p:nvPr/>
              </p:nvGrpSpPr>
              <p:grpSpPr>
                <a:xfrm>
                  <a:off x="8053" y="6407"/>
                  <a:ext cx="301" cy="301"/>
                  <a:chOff x="4056" y="2507"/>
                  <a:chExt cx="1208" cy="1208"/>
                </a:xfrm>
              </p:grpSpPr>
              <p:sp>
                <p:nvSpPr>
                  <p:cNvPr id="284" name="椭圆 37"/>
                  <p:cNvSpPr/>
                  <p:nvPr>
                    <p:custDataLst>
                      <p:tags r:id="rId17"/>
                    </p:custDataLst>
                  </p:nvPr>
                </p:nvSpPr>
                <p:spPr>
                  <a:xfrm>
                    <a:off x="4056" y="2507"/>
                    <a:ext cx="1208" cy="1208"/>
                  </a:xfrm>
                  <a:prstGeom prst="ellipse">
                    <a:avLst/>
                  </a:prstGeom>
                  <a:gradFill flip="none" rotWithShape="1">
                    <a:gsLst>
                      <a:gs pos="32000">
                        <a:srgbClr val="16E8FF">
                          <a:alpha val="0"/>
                        </a:srgbClr>
                      </a:gs>
                      <a:gs pos="100000">
                        <a:srgbClr val="16E8FF"/>
                      </a:gs>
                    </a:gsLst>
                    <a:path path="circle">
                      <a:fillToRect l="50000" t="50000" r="50000" b="50000"/>
                    </a:path>
                  </a:gradFill>
                  <a:ln w="6350">
                    <a:solidFill>
                      <a:srgbClr val="16E8FF"/>
                    </a:solidFill>
                  </a:ln>
                  <a:effectLst>
                    <a:outerShdw blurRad="63500" sx="105000" sy="105000" algn="ctr" rotWithShape="0">
                      <a:srgbClr val="16E8FF">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15">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285" name="椭圆 38"/>
                  <p:cNvSpPr/>
                  <p:nvPr>
                    <p:custDataLst>
                      <p:tags r:id="rId18"/>
                    </p:custDataLst>
                  </p:nvPr>
                </p:nvSpPr>
                <p:spPr>
                  <a:xfrm rot="2700000">
                    <a:off x="4198" y="2508"/>
                    <a:ext cx="924" cy="924"/>
                  </a:xfrm>
                  <a:prstGeom prst="ellipse">
                    <a:avLst/>
                  </a:prstGeom>
                  <a:gradFill flip="none" rotWithShape="1">
                    <a:gsLst>
                      <a:gs pos="37000">
                        <a:srgbClr val="040F23">
                          <a:alpha val="0"/>
                        </a:srgbClr>
                      </a:gs>
                      <a:gs pos="77000">
                        <a:srgbClr val="16E8FF">
                          <a:alpha val="54000"/>
                        </a:srgbClr>
                      </a:gs>
                      <a:gs pos="100000">
                        <a:srgbClr val="8F8FF7"/>
                      </a:gs>
                    </a:gsLst>
                    <a:path path="circle">
                      <a:fillToRect l="100000" t="100000"/>
                    </a:path>
                    <a:tileRect r="-100000" b="-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15">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p:txBody>
              </p:sp>
            </p:grpSp>
            <p:sp>
              <p:nvSpPr>
                <p:cNvPr id="286" name="TextBox 564"/>
                <p:cNvSpPr txBox="1"/>
                <p:nvPr>
                  <p:custDataLst>
                    <p:tags r:id="rId16"/>
                  </p:custDataLst>
                </p:nvPr>
              </p:nvSpPr>
              <p:spPr>
                <a:xfrm>
                  <a:off x="7985" y="6460"/>
                  <a:ext cx="414" cy="186"/>
                </a:xfrm>
                <a:prstGeom prst="rect">
                  <a:avLst/>
                </a:prstGeom>
                <a:noFill/>
              </p:spPr>
              <p:txBody>
                <a:bodyPr wrap="none" rtlCol="0" anchor="ctr" anchorCtr="0">
                  <a:noAutofit/>
                </a:bodyPr>
                <a:lstStyle/>
                <a:p>
                  <a:pPr algn="ctr">
                    <a:lnSpc>
                      <a:spcPct val="100000"/>
                    </a:lnSpc>
                  </a:pPr>
                  <a:endParaRPr lang="zh-CN" altLang="en-US" sz="585"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p:txBody>
            </p:sp>
          </p:grpSp>
        </p:grpSp>
        <p:grpSp>
          <p:nvGrpSpPr>
            <p:cNvPr id="287" name="组合 286"/>
            <p:cNvGrpSpPr/>
            <p:nvPr/>
          </p:nvGrpSpPr>
          <p:grpSpPr>
            <a:xfrm>
              <a:off x="8030268" y="2377557"/>
              <a:ext cx="512445" cy="354330"/>
              <a:chOff x="6983" y="3038"/>
              <a:chExt cx="720" cy="522"/>
            </a:xfrm>
          </p:grpSpPr>
          <p:pic>
            <p:nvPicPr>
              <p:cNvPr id="288" name="Picture 14" descr="https://ss0.bdstatic.com/70cFuHSh_Q1YnxGkpoWK1HF6hhy/it/u=2479413420,1748301190&amp;fm=26&amp;gp=0.jpg"/>
              <p:cNvPicPr>
                <a:picLocks noChangeAspect="1" noChangeArrowheads="1"/>
              </p:cNvPicPr>
              <p:nvPr/>
            </p:nvPicPr>
            <p:blipFill rotWithShape="1">
              <a:blip r:embed="rId43" cstate="print"/>
              <a:srcRect l="12825" r="9214" b="8591"/>
              <a:stretch>
                <a:fillRect/>
              </a:stretch>
            </p:blipFill>
            <p:spPr bwMode="auto">
              <a:xfrm>
                <a:off x="7171" y="3083"/>
                <a:ext cx="465" cy="400"/>
              </a:xfrm>
              <a:prstGeom prst="ellipse">
                <a:avLst/>
              </a:prstGeom>
              <a:ln>
                <a:noFill/>
              </a:ln>
              <a:effectLst>
                <a:outerShdw blurRad="292100" dist="139700" dir="2700000" algn="tl" rotWithShape="0">
                  <a:srgbClr val="333333">
                    <a:alpha val="65000"/>
                  </a:srgbClr>
                </a:outerShdw>
              </a:effectLst>
            </p:spPr>
          </p:pic>
          <p:grpSp>
            <p:nvGrpSpPr>
              <p:cNvPr id="289" name="组合 572"/>
              <p:cNvGrpSpPr/>
              <p:nvPr/>
            </p:nvGrpSpPr>
            <p:grpSpPr>
              <a:xfrm>
                <a:off x="6983" y="3038"/>
                <a:ext cx="720" cy="523"/>
                <a:chOff x="7985" y="6407"/>
                <a:chExt cx="414" cy="300"/>
              </a:xfrm>
            </p:grpSpPr>
            <p:grpSp>
              <p:nvGrpSpPr>
                <p:cNvPr id="290" name="组合 573"/>
                <p:cNvGrpSpPr/>
                <p:nvPr/>
              </p:nvGrpSpPr>
              <p:grpSpPr>
                <a:xfrm>
                  <a:off x="8053" y="6407"/>
                  <a:ext cx="301" cy="301"/>
                  <a:chOff x="4056" y="2507"/>
                  <a:chExt cx="1208" cy="1208"/>
                </a:xfrm>
              </p:grpSpPr>
              <p:sp>
                <p:nvSpPr>
                  <p:cNvPr id="291" name="椭圆 37"/>
                  <p:cNvSpPr/>
                  <p:nvPr>
                    <p:custDataLst>
                      <p:tags r:id="rId14"/>
                    </p:custDataLst>
                  </p:nvPr>
                </p:nvSpPr>
                <p:spPr>
                  <a:xfrm>
                    <a:off x="4056" y="2507"/>
                    <a:ext cx="1208" cy="1208"/>
                  </a:xfrm>
                  <a:prstGeom prst="ellipse">
                    <a:avLst/>
                  </a:prstGeom>
                  <a:gradFill flip="none" rotWithShape="1">
                    <a:gsLst>
                      <a:gs pos="32000">
                        <a:srgbClr val="16E8FF">
                          <a:alpha val="0"/>
                        </a:srgbClr>
                      </a:gs>
                      <a:gs pos="100000">
                        <a:srgbClr val="16E8FF"/>
                      </a:gs>
                    </a:gsLst>
                    <a:path path="circle">
                      <a:fillToRect l="50000" t="50000" r="50000" b="50000"/>
                    </a:path>
                  </a:gradFill>
                  <a:ln w="6350">
                    <a:solidFill>
                      <a:srgbClr val="16E8FF"/>
                    </a:solidFill>
                  </a:ln>
                  <a:effectLst>
                    <a:outerShdw blurRad="63500" sx="105000" sy="105000" algn="ctr" rotWithShape="0">
                      <a:srgbClr val="16E8FF">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15">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292" name="椭圆 38"/>
                  <p:cNvSpPr/>
                  <p:nvPr>
                    <p:custDataLst>
                      <p:tags r:id="rId15"/>
                    </p:custDataLst>
                  </p:nvPr>
                </p:nvSpPr>
                <p:spPr>
                  <a:xfrm rot="2700000">
                    <a:off x="4198" y="2508"/>
                    <a:ext cx="924" cy="924"/>
                  </a:xfrm>
                  <a:prstGeom prst="ellipse">
                    <a:avLst/>
                  </a:prstGeom>
                  <a:gradFill flip="none" rotWithShape="1">
                    <a:gsLst>
                      <a:gs pos="37000">
                        <a:srgbClr val="040F23">
                          <a:alpha val="0"/>
                        </a:srgbClr>
                      </a:gs>
                      <a:gs pos="77000">
                        <a:srgbClr val="16E8FF">
                          <a:alpha val="54000"/>
                        </a:srgbClr>
                      </a:gs>
                      <a:gs pos="100000">
                        <a:srgbClr val="8F8FF7"/>
                      </a:gs>
                    </a:gsLst>
                    <a:path path="circle">
                      <a:fillToRect l="100000" t="100000"/>
                    </a:path>
                    <a:tileRect r="-100000" b="-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15">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p:txBody>
              </p:sp>
            </p:grpSp>
            <p:sp>
              <p:nvSpPr>
                <p:cNvPr id="293" name="TextBox 564"/>
                <p:cNvSpPr txBox="1"/>
                <p:nvPr>
                  <p:custDataLst>
                    <p:tags r:id="rId13"/>
                  </p:custDataLst>
                </p:nvPr>
              </p:nvSpPr>
              <p:spPr>
                <a:xfrm>
                  <a:off x="7985" y="6460"/>
                  <a:ext cx="414" cy="186"/>
                </a:xfrm>
                <a:prstGeom prst="rect">
                  <a:avLst/>
                </a:prstGeom>
                <a:noFill/>
              </p:spPr>
              <p:txBody>
                <a:bodyPr wrap="none" rtlCol="0" anchor="ctr" anchorCtr="0">
                  <a:noAutofit/>
                </a:bodyPr>
                <a:lstStyle/>
                <a:p>
                  <a:pPr algn="ctr">
                    <a:lnSpc>
                      <a:spcPct val="100000"/>
                    </a:lnSpc>
                  </a:pPr>
                  <a:endParaRPr lang="zh-CN" altLang="en-US" sz="585"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p:txBody>
            </p:sp>
          </p:grpSp>
        </p:grpSp>
        <p:grpSp>
          <p:nvGrpSpPr>
            <p:cNvPr id="294" name="组合 293"/>
            <p:cNvGrpSpPr/>
            <p:nvPr/>
          </p:nvGrpSpPr>
          <p:grpSpPr>
            <a:xfrm>
              <a:off x="7460038" y="2377557"/>
              <a:ext cx="512445" cy="354330"/>
              <a:chOff x="5962" y="3016"/>
              <a:chExt cx="720" cy="522"/>
            </a:xfrm>
          </p:grpSpPr>
          <p:pic>
            <p:nvPicPr>
              <p:cNvPr id="295" name="Picture 6"/>
              <p:cNvPicPr>
                <a:picLocks noChangeAspect="1" noChangeArrowheads="1"/>
              </p:cNvPicPr>
              <p:nvPr/>
            </p:nvPicPr>
            <p:blipFill>
              <a:blip r:embed="rId44"/>
              <a:srcRect l="13072" r="13072"/>
              <a:stretch>
                <a:fillRect/>
              </a:stretch>
            </p:blipFill>
            <p:spPr bwMode="auto">
              <a:xfrm>
                <a:off x="6096" y="3075"/>
                <a:ext cx="476" cy="429"/>
              </a:xfrm>
              <a:prstGeom prst="ellipse">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grpSp>
            <p:nvGrpSpPr>
              <p:cNvPr id="296" name="组合 572"/>
              <p:cNvGrpSpPr/>
              <p:nvPr/>
            </p:nvGrpSpPr>
            <p:grpSpPr>
              <a:xfrm>
                <a:off x="5962" y="3016"/>
                <a:ext cx="720" cy="523"/>
                <a:chOff x="7985" y="6407"/>
                <a:chExt cx="414" cy="300"/>
              </a:xfrm>
            </p:grpSpPr>
            <p:grpSp>
              <p:nvGrpSpPr>
                <p:cNvPr id="297" name="组合 573"/>
                <p:cNvGrpSpPr/>
                <p:nvPr/>
              </p:nvGrpSpPr>
              <p:grpSpPr>
                <a:xfrm>
                  <a:off x="8053" y="6407"/>
                  <a:ext cx="301" cy="301"/>
                  <a:chOff x="4056" y="2507"/>
                  <a:chExt cx="1208" cy="1208"/>
                </a:xfrm>
              </p:grpSpPr>
              <p:sp>
                <p:nvSpPr>
                  <p:cNvPr id="298" name="椭圆 37"/>
                  <p:cNvSpPr/>
                  <p:nvPr>
                    <p:custDataLst>
                      <p:tags r:id="rId11"/>
                    </p:custDataLst>
                  </p:nvPr>
                </p:nvSpPr>
                <p:spPr>
                  <a:xfrm>
                    <a:off x="4056" y="2507"/>
                    <a:ext cx="1208" cy="1208"/>
                  </a:xfrm>
                  <a:prstGeom prst="ellipse">
                    <a:avLst/>
                  </a:prstGeom>
                  <a:gradFill flip="none" rotWithShape="1">
                    <a:gsLst>
                      <a:gs pos="32000">
                        <a:srgbClr val="16E8FF">
                          <a:alpha val="0"/>
                        </a:srgbClr>
                      </a:gs>
                      <a:gs pos="100000">
                        <a:srgbClr val="16E8FF"/>
                      </a:gs>
                    </a:gsLst>
                    <a:path path="circle">
                      <a:fillToRect l="50000" t="50000" r="50000" b="50000"/>
                    </a:path>
                  </a:gradFill>
                  <a:ln w="6350">
                    <a:solidFill>
                      <a:srgbClr val="16E8FF"/>
                    </a:solidFill>
                  </a:ln>
                  <a:effectLst>
                    <a:outerShdw blurRad="63500" sx="105000" sy="105000" algn="ctr" rotWithShape="0">
                      <a:srgbClr val="16E8FF">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15">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299" name="椭圆 38"/>
                  <p:cNvSpPr/>
                  <p:nvPr>
                    <p:custDataLst>
                      <p:tags r:id="rId12"/>
                    </p:custDataLst>
                  </p:nvPr>
                </p:nvSpPr>
                <p:spPr>
                  <a:xfrm rot="2700000">
                    <a:off x="4198" y="2508"/>
                    <a:ext cx="924" cy="924"/>
                  </a:xfrm>
                  <a:prstGeom prst="ellipse">
                    <a:avLst/>
                  </a:prstGeom>
                  <a:gradFill flip="none" rotWithShape="1">
                    <a:gsLst>
                      <a:gs pos="37000">
                        <a:srgbClr val="040F23">
                          <a:alpha val="0"/>
                        </a:srgbClr>
                      </a:gs>
                      <a:gs pos="77000">
                        <a:srgbClr val="16E8FF">
                          <a:alpha val="54000"/>
                        </a:srgbClr>
                      </a:gs>
                      <a:gs pos="100000">
                        <a:srgbClr val="8F8FF7"/>
                      </a:gs>
                    </a:gsLst>
                    <a:path path="circle">
                      <a:fillToRect l="100000" t="100000"/>
                    </a:path>
                    <a:tileRect r="-100000" b="-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15">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p:txBody>
              </p:sp>
            </p:grpSp>
            <p:sp>
              <p:nvSpPr>
                <p:cNvPr id="300" name="TextBox 564"/>
                <p:cNvSpPr txBox="1"/>
                <p:nvPr>
                  <p:custDataLst>
                    <p:tags r:id="rId10"/>
                  </p:custDataLst>
                </p:nvPr>
              </p:nvSpPr>
              <p:spPr>
                <a:xfrm>
                  <a:off x="7985" y="6460"/>
                  <a:ext cx="414" cy="186"/>
                </a:xfrm>
                <a:prstGeom prst="rect">
                  <a:avLst/>
                </a:prstGeom>
                <a:noFill/>
              </p:spPr>
              <p:txBody>
                <a:bodyPr wrap="none" rtlCol="0" anchor="ctr" anchorCtr="0">
                  <a:noAutofit/>
                </a:bodyPr>
                <a:lstStyle/>
                <a:p>
                  <a:pPr algn="ctr">
                    <a:lnSpc>
                      <a:spcPct val="100000"/>
                    </a:lnSpc>
                  </a:pPr>
                  <a:endParaRPr lang="zh-CN" altLang="en-US" sz="585"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p:txBody>
            </p:sp>
          </p:grpSp>
        </p:grpSp>
        <p:grpSp>
          <p:nvGrpSpPr>
            <p:cNvPr id="301" name="组合 300"/>
            <p:cNvGrpSpPr/>
            <p:nvPr/>
          </p:nvGrpSpPr>
          <p:grpSpPr>
            <a:xfrm>
              <a:off x="6890443" y="2377557"/>
              <a:ext cx="512445" cy="354330"/>
              <a:chOff x="4887" y="2986"/>
              <a:chExt cx="720" cy="522"/>
            </a:xfrm>
          </p:grpSpPr>
          <p:pic>
            <p:nvPicPr>
              <p:cNvPr id="302" name="图片 301"/>
              <p:cNvPicPr>
                <a:picLocks noChangeAspect="1"/>
              </p:cNvPicPr>
              <p:nvPr/>
            </p:nvPicPr>
            <p:blipFill>
              <a:blip r:embed="rId45" cstate="print"/>
              <a:stretch>
                <a:fillRect/>
              </a:stretch>
            </p:blipFill>
            <p:spPr>
              <a:xfrm>
                <a:off x="5055" y="3067"/>
                <a:ext cx="456" cy="417"/>
              </a:xfrm>
              <a:prstGeom prst="ellipse">
                <a:avLst/>
              </a:prstGeom>
              <a:ln>
                <a:noFill/>
              </a:ln>
              <a:effectLst>
                <a:outerShdw blurRad="292100" dist="139700" dir="2700000" algn="tl" rotWithShape="0">
                  <a:srgbClr val="333333">
                    <a:alpha val="65000"/>
                  </a:srgbClr>
                </a:outerShdw>
              </a:effectLst>
            </p:spPr>
          </p:pic>
          <p:grpSp>
            <p:nvGrpSpPr>
              <p:cNvPr id="303" name="组合 572"/>
              <p:cNvGrpSpPr/>
              <p:nvPr/>
            </p:nvGrpSpPr>
            <p:grpSpPr>
              <a:xfrm>
                <a:off x="4887" y="2986"/>
                <a:ext cx="720" cy="523"/>
                <a:chOff x="7985" y="6407"/>
                <a:chExt cx="414" cy="300"/>
              </a:xfrm>
            </p:grpSpPr>
            <p:grpSp>
              <p:nvGrpSpPr>
                <p:cNvPr id="304" name="组合 573"/>
                <p:cNvGrpSpPr/>
                <p:nvPr/>
              </p:nvGrpSpPr>
              <p:grpSpPr>
                <a:xfrm>
                  <a:off x="8053" y="6407"/>
                  <a:ext cx="301" cy="301"/>
                  <a:chOff x="4056" y="2507"/>
                  <a:chExt cx="1208" cy="1208"/>
                </a:xfrm>
              </p:grpSpPr>
              <p:sp>
                <p:nvSpPr>
                  <p:cNvPr id="305" name="椭圆 37"/>
                  <p:cNvSpPr/>
                  <p:nvPr>
                    <p:custDataLst>
                      <p:tags r:id="rId8"/>
                    </p:custDataLst>
                  </p:nvPr>
                </p:nvSpPr>
                <p:spPr>
                  <a:xfrm>
                    <a:off x="4056" y="2507"/>
                    <a:ext cx="1208" cy="1208"/>
                  </a:xfrm>
                  <a:prstGeom prst="ellipse">
                    <a:avLst/>
                  </a:prstGeom>
                  <a:gradFill flip="none" rotWithShape="1">
                    <a:gsLst>
                      <a:gs pos="32000">
                        <a:srgbClr val="16E8FF">
                          <a:alpha val="0"/>
                        </a:srgbClr>
                      </a:gs>
                      <a:gs pos="100000">
                        <a:srgbClr val="16E8FF"/>
                      </a:gs>
                    </a:gsLst>
                    <a:path path="circle">
                      <a:fillToRect l="50000" t="50000" r="50000" b="50000"/>
                    </a:path>
                  </a:gradFill>
                  <a:ln w="6350">
                    <a:solidFill>
                      <a:srgbClr val="16E8FF"/>
                    </a:solidFill>
                  </a:ln>
                  <a:effectLst>
                    <a:outerShdw blurRad="63500" sx="105000" sy="105000" algn="ctr" rotWithShape="0">
                      <a:srgbClr val="16E8FF">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15">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06" name="椭圆 38"/>
                  <p:cNvSpPr/>
                  <p:nvPr>
                    <p:custDataLst>
                      <p:tags r:id="rId9"/>
                    </p:custDataLst>
                  </p:nvPr>
                </p:nvSpPr>
                <p:spPr>
                  <a:xfrm rot="2700000">
                    <a:off x="4198" y="2508"/>
                    <a:ext cx="924" cy="924"/>
                  </a:xfrm>
                  <a:prstGeom prst="ellipse">
                    <a:avLst/>
                  </a:prstGeom>
                  <a:gradFill flip="none" rotWithShape="1">
                    <a:gsLst>
                      <a:gs pos="37000">
                        <a:srgbClr val="040F23">
                          <a:alpha val="0"/>
                        </a:srgbClr>
                      </a:gs>
                      <a:gs pos="77000">
                        <a:srgbClr val="16E8FF">
                          <a:alpha val="54000"/>
                        </a:srgbClr>
                      </a:gs>
                      <a:gs pos="100000">
                        <a:srgbClr val="8F8FF7"/>
                      </a:gs>
                    </a:gsLst>
                    <a:path path="circle">
                      <a:fillToRect l="100000" t="100000"/>
                    </a:path>
                    <a:tileRect r="-100000" b="-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15">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p:txBody>
              </p:sp>
            </p:grpSp>
            <p:sp>
              <p:nvSpPr>
                <p:cNvPr id="307" name="TextBox 564"/>
                <p:cNvSpPr txBox="1"/>
                <p:nvPr>
                  <p:custDataLst>
                    <p:tags r:id="rId7"/>
                  </p:custDataLst>
                </p:nvPr>
              </p:nvSpPr>
              <p:spPr>
                <a:xfrm>
                  <a:off x="7985" y="6460"/>
                  <a:ext cx="414" cy="186"/>
                </a:xfrm>
                <a:prstGeom prst="rect">
                  <a:avLst/>
                </a:prstGeom>
                <a:noFill/>
              </p:spPr>
              <p:txBody>
                <a:bodyPr wrap="none" rtlCol="0" anchor="ctr" anchorCtr="0">
                  <a:noAutofit/>
                </a:bodyPr>
                <a:lstStyle/>
                <a:p>
                  <a:pPr algn="ctr">
                    <a:lnSpc>
                      <a:spcPct val="100000"/>
                    </a:lnSpc>
                  </a:pPr>
                  <a:endParaRPr lang="zh-CN" altLang="en-US" sz="585"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p:txBody>
            </p:sp>
          </p:grpSp>
        </p:grpSp>
        <p:grpSp>
          <p:nvGrpSpPr>
            <p:cNvPr id="308" name="组合 307"/>
            <p:cNvGrpSpPr/>
            <p:nvPr/>
          </p:nvGrpSpPr>
          <p:grpSpPr>
            <a:xfrm>
              <a:off x="6320848" y="2377557"/>
              <a:ext cx="512445" cy="354330"/>
              <a:chOff x="3815" y="3022"/>
              <a:chExt cx="720" cy="522"/>
            </a:xfrm>
          </p:grpSpPr>
          <p:pic>
            <p:nvPicPr>
              <p:cNvPr id="309" name="Picture 8" descr="å¤´æ´å¼å¨æ¯ææ¯"/>
              <p:cNvPicPr>
                <a:picLocks noChangeAspect="1" noChangeArrowheads="1"/>
              </p:cNvPicPr>
              <p:nvPr/>
            </p:nvPicPr>
            <p:blipFill>
              <a:blip r:embed="rId46" cstate="print"/>
              <a:srcRect/>
              <a:stretch>
                <a:fillRect/>
              </a:stretch>
            </p:blipFill>
            <p:spPr bwMode="auto">
              <a:xfrm flipH="1">
                <a:off x="3969" y="3078"/>
                <a:ext cx="466" cy="427"/>
              </a:xfrm>
              <a:prstGeom prst="ellipse">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grpSp>
            <p:nvGrpSpPr>
              <p:cNvPr id="310" name="组合 572"/>
              <p:cNvGrpSpPr/>
              <p:nvPr/>
            </p:nvGrpSpPr>
            <p:grpSpPr>
              <a:xfrm>
                <a:off x="3815" y="3022"/>
                <a:ext cx="720" cy="523"/>
                <a:chOff x="7985" y="6407"/>
                <a:chExt cx="414" cy="300"/>
              </a:xfrm>
            </p:grpSpPr>
            <p:grpSp>
              <p:nvGrpSpPr>
                <p:cNvPr id="311" name="组合 573"/>
                <p:cNvGrpSpPr/>
                <p:nvPr/>
              </p:nvGrpSpPr>
              <p:grpSpPr>
                <a:xfrm>
                  <a:off x="8053" y="6407"/>
                  <a:ext cx="301" cy="301"/>
                  <a:chOff x="4056" y="2507"/>
                  <a:chExt cx="1208" cy="1208"/>
                </a:xfrm>
              </p:grpSpPr>
              <p:sp>
                <p:nvSpPr>
                  <p:cNvPr id="312" name="椭圆 37"/>
                  <p:cNvSpPr/>
                  <p:nvPr>
                    <p:custDataLst>
                      <p:tags r:id="rId5"/>
                    </p:custDataLst>
                  </p:nvPr>
                </p:nvSpPr>
                <p:spPr>
                  <a:xfrm>
                    <a:off x="4056" y="2507"/>
                    <a:ext cx="1208" cy="1208"/>
                  </a:xfrm>
                  <a:prstGeom prst="ellipse">
                    <a:avLst/>
                  </a:prstGeom>
                  <a:gradFill flip="none" rotWithShape="1">
                    <a:gsLst>
                      <a:gs pos="32000">
                        <a:srgbClr val="16E8FF">
                          <a:alpha val="0"/>
                        </a:srgbClr>
                      </a:gs>
                      <a:gs pos="100000">
                        <a:srgbClr val="16E8FF"/>
                      </a:gs>
                    </a:gsLst>
                    <a:path path="circle">
                      <a:fillToRect l="50000" t="50000" r="50000" b="50000"/>
                    </a:path>
                  </a:gradFill>
                  <a:ln w="6350">
                    <a:solidFill>
                      <a:srgbClr val="16E8FF"/>
                    </a:solidFill>
                  </a:ln>
                  <a:effectLst>
                    <a:outerShdw blurRad="63500" sx="105000" sy="105000" algn="ctr" rotWithShape="0">
                      <a:srgbClr val="16E8FF">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15">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13" name="椭圆 38"/>
                  <p:cNvSpPr/>
                  <p:nvPr>
                    <p:custDataLst>
                      <p:tags r:id="rId6"/>
                    </p:custDataLst>
                  </p:nvPr>
                </p:nvSpPr>
                <p:spPr>
                  <a:xfrm rot="2700000">
                    <a:off x="4198" y="2508"/>
                    <a:ext cx="924" cy="924"/>
                  </a:xfrm>
                  <a:prstGeom prst="ellipse">
                    <a:avLst/>
                  </a:prstGeom>
                  <a:gradFill flip="none" rotWithShape="1">
                    <a:gsLst>
                      <a:gs pos="37000">
                        <a:srgbClr val="040F23">
                          <a:alpha val="0"/>
                        </a:srgbClr>
                      </a:gs>
                      <a:gs pos="77000">
                        <a:srgbClr val="16E8FF">
                          <a:alpha val="54000"/>
                        </a:srgbClr>
                      </a:gs>
                      <a:gs pos="100000">
                        <a:srgbClr val="8F8FF7"/>
                      </a:gs>
                    </a:gsLst>
                    <a:path path="circle">
                      <a:fillToRect l="100000" t="100000"/>
                    </a:path>
                    <a:tileRect r="-100000" b="-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15">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p:txBody>
              </p:sp>
            </p:grpSp>
            <p:sp>
              <p:nvSpPr>
                <p:cNvPr id="315" name="TextBox 564"/>
                <p:cNvSpPr txBox="1"/>
                <p:nvPr>
                  <p:custDataLst>
                    <p:tags r:id="rId4"/>
                  </p:custDataLst>
                </p:nvPr>
              </p:nvSpPr>
              <p:spPr>
                <a:xfrm>
                  <a:off x="7985" y="6460"/>
                  <a:ext cx="414" cy="186"/>
                </a:xfrm>
                <a:prstGeom prst="rect">
                  <a:avLst/>
                </a:prstGeom>
                <a:noFill/>
              </p:spPr>
              <p:txBody>
                <a:bodyPr wrap="none" rtlCol="0" anchor="ctr" anchorCtr="0">
                  <a:noAutofit/>
                </a:bodyPr>
                <a:lstStyle/>
                <a:p>
                  <a:pPr algn="ctr">
                    <a:lnSpc>
                      <a:spcPct val="100000"/>
                    </a:lnSpc>
                  </a:pPr>
                  <a:endParaRPr lang="zh-CN" altLang="en-US" sz="585"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p:txBody>
            </p:sp>
          </p:grpSp>
        </p:grpSp>
        <p:grpSp>
          <p:nvGrpSpPr>
            <p:cNvPr id="316" name="组合 315"/>
            <p:cNvGrpSpPr/>
            <p:nvPr/>
          </p:nvGrpSpPr>
          <p:grpSpPr>
            <a:xfrm>
              <a:off x="5834438" y="2377557"/>
              <a:ext cx="372110" cy="356235"/>
              <a:chOff x="2863" y="3022"/>
              <a:chExt cx="523" cy="525"/>
            </a:xfrm>
          </p:grpSpPr>
          <p:pic>
            <p:nvPicPr>
              <p:cNvPr id="317" name="Picture 2" descr="https://timgsa.baidu.com/timg?image&amp;quality=80&amp;size=b9999_10000&amp;sec=1564293707237&amp;di=c9186aa190971dd085afd16fb123274c&amp;imgtype=0&amp;src=http%3A%2F%2Fimg.iotworld.com.cn%2FEditorFiles%2F201902%2F540ba505866b4d229428bcabaed5ed63.jpg"/>
              <p:cNvPicPr>
                <a:picLocks noChangeAspect="1" noChangeArrowheads="1"/>
              </p:cNvPicPr>
              <p:nvPr/>
            </p:nvPicPr>
            <p:blipFill>
              <a:blip r:embed="rId47" cstate="print">
                <a:extLst>
                  <a:ext uri="{BEBA8EAE-BF5A-486C-A8C5-ECC9F3942E4B}">
                    <a14:imgProps xmlns:a14="http://schemas.microsoft.com/office/drawing/2010/main">
                      <a14:imgLayer r:embed="rId48">
                        <a14:imgEffect>
                          <a14:colorTemperature colorTemp="4700"/>
                        </a14:imgEffect>
                      </a14:imgLayer>
                    </a14:imgProps>
                  </a:ext>
                </a:extLst>
              </a:blip>
              <a:srcRect/>
              <a:stretch>
                <a:fillRect/>
              </a:stretch>
            </p:blipFill>
            <p:spPr bwMode="auto">
              <a:xfrm flipH="1">
                <a:off x="2904" y="3075"/>
                <a:ext cx="465" cy="400"/>
              </a:xfrm>
              <a:prstGeom prst="ellipse">
                <a:avLst/>
              </a:prstGeom>
              <a:ln>
                <a:noFill/>
              </a:ln>
              <a:effectLst>
                <a:outerShdw blurRad="292100" dist="139700" dir="2700000" algn="tl" rotWithShape="0">
                  <a:srgbClr val="333333">
                    <a:alpha val="65000"/>
                  </a:srgbClr>
                </a:outerShdw>
              </a:effectLst>
            </p:spPr>
          </p:pic>
          <p:grpSp>
            <p:nvGrpSpPr>
              <p:cNvPr id="319" name="组合 573"/>
              <p:cNvGrpSpPr/>
              <p:nvPr/>
            </p:nvGrpSpPr>
            <p:grpSpPr>
              <a:xfrm>
                <a:off x="2863" y="3022"/>
                <a:ext cx="523" cy="525"/>
                <a:chOff x="4056" y="2507"/>
                <a:chExt cx="1208" cy="1208"/>
              </a:xfrm>
            </p:grpSpPr>
            <p:sp>
              <p:nvSpPr>
                <p:cNvPr id="320" name="椭圆 37"/>
                <p:cNvSpPr/>
                <p:nvPr>
                  <p:custDataLst>
                    <p:tags r:id="rId2"/>
                  </p:custDataLst>
                </p:nvPr>
              </p:nvSpPr>
              <p:spPr>
                <a:xfrm>
                  <a:off x="4056" y="2507"/>
                  <a:ext cx="1208" cy="1208"/>
                </a:xfrm>
                <a:prstGeom prst="ellipse">
                  <a:avLst/>
                </a:prstGeom>
                <a:gradFill flip="none" rotWithShape="1">
                  <a:gsLst>
                    <a:gs pos="32000">
                      <a:srgbClr val="16E8FF">
                        <a:alpha val="0"/>
                      </a:srgbClr>
                    </a:gs>
                    <a:gs pos="100000">
                      <a:srgbClr val="16E8FF"/>
                    </a:gs>
                  </a:gsLst>
                  <a:path path="circle">
                    <a:fillToRect l="50000" t="50000" r="50000" b="50000"/>
                  </a:path>
                </a:gradFill>
                <a:ln w="6350">
                  <a:solidFill>
                    <a:srgbClr val="16E8FF"/>
                  </a:solidFill>
                </a:ln>
                <a:effectLst>
                  <a:outerShdw blurRad="63500" sx="105000" sy="105000" algn="ctr" rotWithShape="0">
                    <a:srgbClr val="16E8FF">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15">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21" name="椭圆 38"/>
                <p:cNvSpPr/>
                <p:nvPr>
                  <p:custDataLst>
                    <p:tags r:id="rId3"/>
                  </p:custDataLst>
                </p:nvPr>
              </p:nvSpPr>
              <p:spPr>
                <a:xfrm rot="2700000">
                  <a:off x="4198" y="2508"/>
                  <a:ext cx="924" cy="924"/>
                </a:xfrm>
                <a:prstGeom prst="ellipse">
                  <a:avLst/>
                </a:prstGeom>
                <a:gradFill flip="none" rotWithShape="1">
                  <a:gsLst>
                    <a:gs pos="37000">
                      <a:srgbClr val="040F23">
                        <a:alpha val="0"/>
                      </a:srgbClr>
                    </a:gs>
                    <a:gs pos="77000">
                      <a:srgbClr val="16E8FF">
                        <a:alpha val="54000"/>
                      </a:srgbClr>
                    </a:gs>
                    <a:gs pos="100000">
                      <a:srgbClr val="8F8FF7"/>
                    </a:gs>
                  </a:gsLst>
                  <a:path path="circle">
                    <a:fillToRect l="100000" t="100000"/>
                  </a:path>
                  <a:tileRect r="-100000" b="-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15">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p:txBody>
            </p:sp>
          </p:grpSp>
        </p:grpSp>
        <p:sp>
          <p:nvSpPr>
            <p:cNvPr id="323" name="文本框 322"/>
            <p:cNvSpPr txBox="1"/>
            <p:nvPr/>
          </p:nvSpPr>
          <p:spPr>
            <a:xfrm>
              <a:off x="3949759" y="2627297"/>
              <a:ext cx="1844040" cy="360045"/>
            </a:xfrm>
            <a:prstGeom prst="rect">
              <a:avLst/>
            </a:prstGeom>
            <a:noFill/>
            <a:ln w="9525">
              <a:noFill/>
            </a:ln>
          </p:spPr>
          <p:txBody>
            <a:bodyPr wrap="square">
              <a:noAutofit/>
              <a:scene3d>
                <a:camera prst="orthographicFront"/>
                <a:lightRig rig="threePt" dir="t"/>
              </a:scene3d>
            </a:bodyPr>
            <a:lstStyle/>
            <a:p>
              <a:pPr algn="l" defTabSz="685800">
                <a:lnSpc>
                  <a:spcPct val="150000"/>
                </a:lnSpc>
                <a:buClrTx/>
                <a:buSzTx/>
                <a:buFontTx/>
              </a:pPr>
              <a:r>
                <a:rPr lang="zh-CN" altLang="en-US" sz="1400" b="1" dirty="0">
                  <a:solidFill>
                    <a:schemeClr val="tx2">
                      <a:lumMod val="75000"/>
                    </a:schemeClr>
                  </a:solidFill>
                  <a:effectLst>
                    <a:outerShdw blurRad="38100" dist="25400" dir="5400000" algn="ctr" rotWithShape="0">
                      <a:srgbClr val="6E747A">
                        <a:alpha val="43000"/>
                      </a:srgbClr>
                    </a:outerShdw>
                  </a:effectLst>
                  <a:latin typeface="Times New Roman" panose="02020603050405020304" pitchFamily="18" charset="0"/>
                  <a:ea typeface="微软雅黑" panose="020B0503020204020204" pitchFamily="34" charset="-122"/>
                  <a:cs typeface="Times New Roman" panose="02020603050405020304" pitchFamily="18" charset="0"/>
                </a:rPr>
                <a:t>Multidimensional network capability</a:t>
              </a:r>
            </a:p>
          </p:txBody>
        </p:sp>
        <p:sp>
          <p:nvSpPr>
            <p:cNvPr id="324" name="圆角矩形 323"/>
            <p:cNvSpPr/>
            <p:nvPr/>
          </p:nvSpPr>
          <p:spPr>
            <a:xfrm>
              <a:off x="6027478" y="3135747"/>
              <a:ext cx="666115" cy="170815"/>
            </a:xfrm>
            <a:prstGeom prst="roundRect">
              <a:avLst/>
            </a:prstGeom>
            <a:solidFill>
              <a:schemeClr val="accent1"/>
            </a:solidFill>
            <a:ln w="9525" cap="flat" cmpd="sng" algn="ctr">
              <a:noFill/>
              <a:prstDash val="solid"/>
            </a:ln>
            <a:effectLst/>
          </p:spPr>
          <p:txBody>
            <a:bodyPr wrap="square" rtlCol="0" anchor="ctr">
              <a:noAutofit/>
            </a:bodyPr>
            <a:lstStyle/>
            <a:p>
              <a:pPr marL="186055" lvl="0" indent="-186055" algn="ctr" defTabSz="914400" eaLnBrk="0" fontAlgn="base" hangingPunct="0">
                <a:lnSpc>
                  <a:spcPct val="120000"/>
                </a:lnSpc>
                <a:buClrTx/>
                <a:buSzTx/>
                <a:buFontTx/>
              </a:pPr>
              <a:r>
                <a:rPr lang="en-US" altLang="zh-CN" sz="500" b="1" kern="0" dirty="0">
                  <a:solidFill>
                    <a:schemeClr val="bg1"/>
                  </a:solidFill>
                  <a:effectLst/>
                  <a:latin typeface="Times New Roman" panose="02020603050405020304" pitchFamily="18" charset="0"/>
                  <a:ea typeface="微软雅黑" panose="020B0503020204020204" pitchFamily="34" charset="-122"/>
                  <a:cs typeface="Times New Roman" panose="02020603050405020304" pitchFamily="18" charset="0"/>
                  <a:sym typeface="+mn-ea"/>
                </a:rPr>
                <a:t>control plane </a:t>
              </a:r>
            </a:p>
          </p:txBody>
        </p:sp>
        <p:sp>
          <p:nvSpPr>
            <p:cNvPr id="325" name="圆角矩形 324"/>
            <p:cNvSpPr/>
            <p:nvPr/>
          </p:nvSpPr>
          <p:spPr>
            <a:xfrm>
              <a:off x="6803448" y="3140827"/>
              <a:ext cx="603885" cy="170815"/>
            </a:xfrm>
            <a:prstGeom prst="roundRect">
              <a:avLst/>
            </a:prstGeom>
            <a:solidFill>
              <a:schemeClr val="accent1"/>
            </a:solidFill>
            <a:ln w="9525" cap="flat" cmpd="sng" algn="ctr">
              <a:noFill/>
              <a:prstDash val="solid"/>
            </a:ln>
            <a:effectLst/>
          </p:spPr>
          <p:txBody>
            <a:bodyPr wrap="square" rtlCol="0" anchor="ctr">
              <a:noAutofit/>
            </a:bodyPr>
            <a:lstStyle/>
            <a:p>
              <a:pPr marL="186055" lvl="0" indent="-186055" algn="ctr" defTabSz="914400" eaLnBrk="0" fontAlgn="base" hangingPunct="0">
                <a:lnSpc>
                  <a:spcPct val="120000"/>
                </a:lnSpc>
                <a:buClrTx/>
                <a:buSzTx/>
                <a:buFontTx/>
              </a:pPr>
              <a:r>
                <a:rPr lang="en-US" altLang="zh-CN" sz="600" b="1" kern="0" dirty="0">
                  <a:solidFill>
                    <a:schemeClr val="bg1"/>
                  </a:solidFill>
                  <a:effectLst/>
                  <a:latin typeface="Times New Roman" panose="02020603050405020304" pitchFamily="18" charset="0"/>
                  <a:ea typeface="微软雅黑" panose="020B0503020204020204" pitchFamily="34" charset="-122"/>
                  <a:cs typeface="Times New Roman" panose="02020603050405020304" pitchFamily="18" charset="0"/>
                  <a:sym typeface="+mn-ea"/>
                </a:rPr>
                <a:t>user plane</a:t>
              </a:r>
            </a:p>
          </p:txBody>
        </p:sp>
        <p:sp>
          <p:nvSpPr>
            <p:cNvPr id="326" name="圆角矩形 325"/>
            <p:cNvSpPr/>
            <p:nvPr/>
          </p:nvSpPr>
          <p:spPr>
            <a:xfrm>
              <a:off x="7457498" y="3137017"/>
              <a:ext cx="632460" cy="170815"/>
            </a:xfrm>
            <a:prstGeom prst="roundRect">
              <a:avLst/>
            </a:prstGeom>
            <a:solidFill>
              <a:schemeClr val="accent1"/>
            </a:solidFill>
            <a:ln w="9525" cap="flat" cmpd="sng" algn="ctr">
              <a:noFill/>
              <a:prstDash val="solid"/>
            </a:ln>
            <a:effectLst/>
          </p:spPr>
          <p:txBody>
            <a:bodyPr wrap="square" rtlCol="0" anchor="ctr">
              <a:noAutofit/>
            </a:bodyPr>
            <a:lstStyle/>
            <a:p>
              <a:pPr marL="186055" lvl="0" indent="-186055" algn="ctr" defTabSz="914400" eaLnBrk="0" fontAlgn="base" hangingPunct="0">
                <a:lnSpc>
                  <a:spcPct val="120000"/>
                </a:lnSpc>
                <a:buClrTx/>
                <a:buSzTx/>
                <a:buFontTx/>
              </a:pPr>
              <a:r>
                <a:rPr lang="en-US" altLang="zh-CN" sz="600" b="1" kern="0" dirty="0">
                  <a:solidFill>
                    <a:schemeClr val="bg1"/>
                  </a:solidFill>
                  <a:effectLst/>
                  <a:latin typeface="Times New Roman" panose="02020603050405020304" pitchFamily="18" charset="0"/>
                  <a:ea typeface="微软雅黑" panose="020B0503020204020204" pitchFamily="34" charset="-122"/>
                  <a:cs typeface="Times New Roman" panose="02020603050405020304" pitchFamily="18" charset="0"/>
                  <a:sym typeface="+mn-ea"/>
                </a:rPr>
                <a:t>data plane</a:t>
              </a:r>
            </a:p>
          </p:txBody>
        </p:sp>
        <p:sp>
          <p:nvSpPr>
            <p:cNvPr id="327" name="圆角矩形 326"/>
            <p:cNvSpPr/>
            <p:nvPr/>
          </p:nvSpPr>
          <p:spPr>
            <a:xfrm>
              <a:off x="8143298" y="3137017"/>
              <a:ext cx="647700" cy="170815"/>
            </a:xfrm>
            <a:prstGeom prst="roundRect">
              <a:avLst/>
            </a:prstGeom>
            <a:solidFill>
              <a:schemeClr val="accent1"/>
            </a:solidFill>
            <a:ln w="9525" cap="flat" cmpd="sng" algn="ctr">
              <a:noFill/>
              <a:prstDash val="solid"/>
            </a:ln>
            <a:effectLst/>
          </p:spPr>
          <p:txBody>
            <a:bodyPr wrap="square" rtlCol="0" anchor="ctr">
              <a:noAutofit/>
            </a:bodyPr>
            <a:lstStyle/>
            <a:p>
              <a:pPr marL="186055" lvl="0" indent="-186055" algn="ctr" defTabSz="914400" eaLnBrk="0" fontAlgn="base" hangingPunct="0">
                <a:lnSpc>
                  <a:spcPct val="120000"/>
                </a:lnSpc>
                <a:buClrTx/>
                <a:buSzTx/>
                <a:buFontTx/>
              </a:pPr>
              <a:r>
                <a:rPr lang="en-US" altLang="zh-CN" sz="600" b="1" kern="0" dirty="0">
                  <a:solidFill>
                    <a:schemeClr val="bg1"/>
                  </a:solidFill>
                  <a:effectLst/>
                  <a:latin typeface="Times New Roman" panose="02020603050405020304" pitchFamily="18" charset="0"/>
                  <a:ea typeface="微软雅黑" panose="020B0503020204020204" pitchFamily="34" charset="-122"/>
                  <a:cs typeface="Times New Roman" panose="02020603050405020304" pitchFamily="18" charset="0"/>
                  <a:sym typeface="+mn-ea"/>
                </a:rPr>
                <a:t>calculation plane</a:t>
              </a:r>
            </a:p>
          </p:txBody>
        </p:sp>
        <p:sp>
          <p:nvSpPr>
            <p:cNvPr id="328" name="圆角矩形 327"/>
            <p:cNvSpPr/>
            <p:nvPr/>
          </p:nvSpPr>
          <p:spPr>
            <a:xfrm>
              <a:off x="8855133" y="3140827"/>
              <a:ext cx="703580" cy="170815"/>
            </a:xfrm>
            <a:prstGeom prst="roundRect">
              <a:avLst/>
            </a:prstGeom>
            <a:solidFill>
              <a:schemeClr val="accent1"/>
            </a:solidFill>
            <a:ln w="9525" cap="flat" cmpd="sng" algn="ctr">
              <a:noFill/>
              <a:prstDash val="solid"/>
            </a:ln>
            <a:effectLst/>
          </p:spPr>
          <p:txBody>
            <a:bodyPr wrap="square" rtlCol="0" anchor="ctr">
              <a:noAutofit/>
            </a:bodyPr>
            <a:lstStyle/>
            <a:p>
              <a:pPr marL="186055" lvl="0" indent="-186055" algn="ctr" defTabSz="914400" eaLnBrk="0" fontAlgn="base" hangingPunct="0">
                <a:lnSpc>
                  <a:spcPct val="120000"/>
                </a:lnSpc>
                <a:buClrTx/>
                <a:buSzTx/>
                <a:buFontTx/>
              </a:pPr>
              <a:r>
                <a:rPr lang="en-US" altLang="zh-CN" sz="600" b="1" kern="0" dirty="0">
                  <a:solidFill>
                    <a:schemeClr val="bg1"/>
                  </a:solidFill>
                  <a:effectLst/>
                  <a:latin typeface="Times New Roman" panose="02020603050405020304" pitchFamily="18" charset="0"/>
                  <a:ea typeface="微软雅黑" panose="020B0503020204020204" pitchFamily="34" charset="-122"/>
                  <a:cs typeface="Times New Roman" panose="02020603050405020304" pitchFamily="18" charset="0"/>
                  <a:sym typeface="+mn-ea"/>
                </a:rPr>
                <a:t>secure plane</a:t>
              </a:r>
            </a:p>
          </p:txBody>
        </p:sp>
        <p:grpSp>
          <p:nvGrpSpPr>
            <p:cNvPr id="329" name="组合 328"/>
            <p:cNvGrpSpPr/>
            <p:nvPr/>
          </p:nvGrpSpPr>
          <p:grpSpPr>
            <a:xfrm>
              <a:off x="10870623" y="3615172"/>
              <a:ext cx="1067435" cy="847111"/>
              <a:chOff x="12691" y="4704"/>
              <a:chExt cx="2246" cy="2043"/>
            </a:xfrm>
          </p:grpSpPr>
          <p:sp>
            <p:nvSpPr>
              <p:cNvPr id="330" name="椭圆 329"/>
              <p:cNvSpPr/>
              <p:nvPr/>
            </p:nvSpPr>
            <p:spPr>
              <a:xfrm>
                <a:off x="12909" y="4704"/>
                <a:ext cx="1547" cy="1384"/>
              </a:xfrm>
              <a:prstGeom prst="ellipse">
                <a:avLst/>
              </a:prstGeom>
              <a:noFill/>
              <a:ln w="6350" cap="flat" cmpd="sng" algn="ctr">
                <a:gradFill flip="none" rotWithShape="1">
                  <a:gsLst>
                    <a:gs pos="22000">
                      <a:srgbClr val="0FDFFF">
                        <a:alpha val="50000"/>
                      </a:srgbClr>
                    </a:gs>
                    <a:gs pos="90000">
                      <a:srgbClr val="4870FC">
                        <a:alpha val="49804"/>
                      </a:srgbClr>
                    </a:gs>
                  </a:gsLst>
                  <a:lin ang="2700000" scaled="1"/>
                  <a:tileRect/>
                </a:gradFill>
                <a:prstDash val="sysDash"/>
                <a:miter lim="800000"/>
                <a:headEnd type="oval" w="med" len="med"/>
                <a:tailEnd type="oval" w="med" len="med"/>
              </a:ln>
              <a:effectLst/>
            </p:spPr>
            <p:txBody>
              <a:bodyPr rot="0" spcFirstLastPara="0" vertOverflow="overflow" horzOverflow="overflow" vert="horz" wrap="square" lIns="22680" tIns="11339" rIns="22680" bIns="11339" numCol="1" spcCol="0" rtlCol="0" fromWordArt="0" anchor="ctr" anchorCtr="0" forceAA="0" compatLnSpc="1">
                <a:noAutofit/>
              </a:bodyPr>
              <a:lstStyle/>
              <a:p>
                <a:pPr marL="0" marR="0" lvl="0" indent="0" algn="ctr" defTabSz="609600" rtl="0" eaLnBrk="1" fontAlgn="auto" latinLnBrk="0" hangingPunct="1">
                  <a:lnSpc>
                    <a:spcPct val="100000"/>
                  </a:lnSpc>
                  <a:spcBef>
                    <a:spcPts val="0"/>
                  </a:spcBef>
                  <a:spcAft>
                    <a:spcPts val="0"/>
                  </a:spcAft>
                  <a:buClrTx/>
                  <a:buSzTx/>
                  <a:buFontTx/>
                  <a:buNone/>
                  <a:defRPr/>
                </a:pPr>
                <a:endParaRPr kumimoji="0" lang="zh-CN" altLang="en-US" sz="1000" i="0" u="none" strike="noStrike" kern="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endParaRPr>
              </a:p>
            </p:txBody>
          </p:sp>
          <p:grpSp>
            <p:nvGrpSpPr>
              <p:cNvPr id="331" name="组合 330"/>
              <p:cNvGrpSpPr/>
              <p:nvPr/>
            </p:nvGrpSpPr>
            <p:grpSpPr>
              <a:xfrm>
                <a:off x="12691" y="4735"/>
                <a:ext cx="2246" cy="2012"/>
                <a:chOff x="12691" y="4735"/>
                <a:chExt cx="2246" cy="2012"/>
              </a:xfrm>
            </p:grpSpPr>
            <p:grpSp>
              <p:nvGrpSpPr>
                <p:cNvPr id="332" name="组合 331"/>
                <p:cNvGrpSpPr/>
                <p:nvPr/>
              </p:nvGrpSpPr>
              <p:grpSpPr>
                <a:xfrm>
                  <a:off x="12691" y="4735"/>
                  <a:ext cx="2246" cy="2012"/>
                  <a:chOff x="8050769" y="3139071"/>
                  <a:chExt cx="2792579" cy="2784912"/>
                </a:xfrm>
              </p:grpSpPr>
              <p:grpSp>
                <p:nvGrpSpPr>
                  <p:cNvPr id="333" name="组合 332"/>
                  <p:cNvGrpSpPr/>
                  <p:nvPr/>
                </p:nvGrpSpPr>
                <p:grpSpPr>
                  <a:xfrm>
                    <a:off x="8359528" y="3139071"/>
                    <a:ext cx="1786921" cy="1786922"/>
                    <a:chOff x="4607228" y="1343296"/>
                    <a:chExt cx="2844681" cy="2844681"/>
                  </a:xfrm>
                </p:grpSpPr>
                <p:sp>
                  <p:nvSpPr>
                    <p:cNvPr id="334" name="椭圆 333"/>
                    <p:cNvSpPr/>
                    <p:nvPr/>
                  </p:nvSpPr>
                  <p:spPr>
                    <a:xfrm rot="10800000" flipV="1">
                      <a:off x="4756604" y="1492675"/>
                      <a:ext cx="2619122" cy="2619122"/>
                    </a:xfrm>
                    <a:prstGeom prst="ellipse">
                      <a:avLst/>
                    </a:prstGeom>
                    <a:solidFill>
                      <a:sysClr val="windowText" lastClr="000000">
                        <a:lumMod val="85000"/>
                        <a:lumOff val="15000"/>
                      </a:sysClr>
                    </a:solidFill>
                    <a:ln w="12700" cap="flat" cmpd="sng" algn="ctr">
                      <a:solidFill>
                        <a:srgbClr val="00B0F0"/>
                      </a:solidFill>
                      <a:prstDash val="solid"/>
                      <a:miter lim="800000"/>
                    </a:ln>
                    <a:effectLst>
                      <a:glow rad="50800">
                        <a:srgbClr val="00B0F0">
                          <a:alpha val="34000"/>
                        </a:srgbClr>
                      </a:glow>
                    </a:effectLst>
                  </p:spPr>
                  <p:txBody>
                    <a:bodyPr rtlCol="0" anchor="ctr"/>
                    <a:lstStyle/>
                    <a:p>
                      <a:pPr algn="ctr">
                        <a:defRPr/>
                      </a:pPr>
                      <a:endParaRPr lang="zh-CN" altLang="en-US" sz="1000" ker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sym typeface="Calibri" panose="020F0502020204030204"/>
                      </a:endParaRPr>
                    </a:p>
                  </p:txBody>
                </p:sp>
                <p:sp>
                  <p:nvSpPr>
                    <p:cNvPr id="335" name="椭圆 334"/>
                    <p:cNvSpPr/>
                    <p:nvPr/>
                  </p:nvSpPr>
                  <p:spPr>
                    <a:xfrm>
                      <a:off x="4811198" y="1492674"/>
                      <a:ext cx="2545925" cy="2545925"/>
                    </a:xfrm>
                    <a:prstGeom prst="ellipse">
                      <a:avLst/>
                    </a:prstGeom>
                    <a:noFill/>
                    <a:ln w="57150" cap="flat" cmpd="sng" algn="ctr">
                      <a:noFill/>
                      <a:prstDash val="solid"/>
                      <a:miter lim="800000"/>
                    </a:ln>
                    <a:effectLst/>
                  </p:spPr>
                  <p:txBody>
                    <a:bodyPr rtlCol="0" anchor="ctr"/>
                    <a:lstStyle/>
                    <a:p>
                      <a:pPr algn="ctr">
                        <a:defRPr/>
                      </a:pPr>
                      <a:endParaRPr lang="zh-CN" altLang="en-US" sz="1000" ker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sym typeface="Calibri" panose="020F0502020204030204"/>
                      </a:endParaRPr>
                    </a:p>
                  </p:txBody>
                </p:sp>
                <p:sp>
                  <p:nvSpPr>
                    <p:cNvPr id="336" name="椭圆 335"/>
                    <p:cNvSpPr/>
                    <p:nvPr/>
                  </p:nvSpPr>
                  <p:spPr>
                    <a:xfrm>
                      <a:off x="4607228" y="1343296"/>
                      <a:ext cx="2844681" cy="2844681"/>
                    </a:xfrm>
                    <a:prstGeom prst="ellipse">
                      <a:avLst/>
                    </a:prstGeom>
                    <a:noFill/>
                    <a:ln w="76200" cap="flat" cmpd="sng" algn="ctr">
                      <a:noFill/>
                      <a:prstDash val="solid"/>
                      <a:miter lim="800000"/>
                    </a:ln>
                    <a:effectLst/>
                  </p:spPr>
                  <p:txBody>
                    <a:bodyPr rtlCol="0" anchor="ctr"/>
                    <a:lstStyle/>
                    <a:p>
                      <a:pPr algn="ctr">
                        <a:defRPr/>
                      </a:pPr>
                      <a:endParaRPr lang="zh-CN" altLang="en-US" sz="1000" ker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sym typeface="Calibri" panose="020F0502020204030204"/>
                      </a:endParaRPr>
                    </a:p>
                  </p:txBody>
                </p:sp>
              </p:grpSp>
              <p:sp>
                <p:nvSpPr>
                  <p:cNvPr id="337" name="文本框 55"/>
                  <p:cNvSpPr txBox="1"/>
                  <p:nvPr/>
                </p:nvSpPr>
                <p:spPr>
                  <a:xfrm>
                    <a:off x="8050769" y="5101963"/>
                    <a:ext cx="2792579" cy="822020"/>
                  </a:xfrm>
                  <a:prstGeom prst="rect">
                    <a:avLst/>
                  </a:prstGeom>
                </p:spPr>
                <p:txBody>
                  <a:bodyPr wrap="square">
                    <a:spAutoFit/>
                  </a:bodyPr>
                  <a:lstStyle/>
                  <a:p>
                    <a:r>
                      <a:rPr lang="en-US" altLang="zh-CN" sz="1000" spc="12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digital twin</a:t>
                    </a:r>
                  </a:p>
                </p:txBody>
              </p:sp>
            </p:grpSp>
            <p:pic>
              <p:nvPicPr>
                <p:cNvPr id="338" name="Picture 2"/>
                <p:cNvPicPr>
                  <a:picLocks noChangeAspect="1" noChangeArrowheads="1"/>
                </p:cNvPicPr>
                <p:nvPr/>
              </p:nvPicPr>
              <p:blipFill>
                <a:blip r:embed="rId49" cstate="print"/>
                <a:srcRect l="11565" r="12137"/>
                <a:stretch>
                  <a:fillRect/>
                </a:stretch>
              </p:blipFill>
              <p:spPr bwMode="auto">
                <a:xfrm>
                  <a:off x="13141" y="4832"/>
                  <a:ext cx="1112" cy="1177"/>
                </a:xfrm>
                <a:prstGeom prst="ellipse">
                  <a:avLst/>
                </a:prstGeom>
                <a:noFill/>
                <a:ln w="9525">
                  <a:noFill/>
                  <a:miter lim="800000"/>
                  <a:headEnd/>
                  <a:tailEnd/>
                </a:ln>
                <a:effectLst/>
              </p:spPr>
            </p:pic>
          </p:grpSp>
        </p:grpSp>
        <p:grpSp>
          <p:nvGrpSpPr>
            <p:cNvPr id="6" name="组合 5"/>
            <p:cNvGrpSpPr/>
            <p:nvPr/>
          </p:nvGrpSpPr>
          <p:grpSpPr>
            <a:xfrm>
              <a:off x="5798878" y="2865799"/>
              <a:ext cx="4008120" cy="1080921"/>
              <a:chOff x="9150" y="3649"/>
              <a:chExt cx="6312" cy="2445"/>
            </a:xfrm>
          </p:grpSpPr>
          <p:sp>
            <p:nvSpPr>
              <p:cNvPr id="268" name="文本框 1004"/>
              <p:cNvSpPr txBox="1"/>
              <p:nvPr/>
            </p:nvSpPr>
            <p:spPr>
              <a:xfrm>
                <a:off x="9150" y="5573"/>
                <a:ext cx="1153" cy="447"/>
              </a:xfrm>
              <a:prstGeom prst="rect">
                <a:avLst/>
              </a:prstGeom>
              <a:gradFill>
                <a:gsLst>
                  <a:gs pos="0">
                    <a:srgbClr val="0076FF">
                      <a:alpha val="50000"/>
                    </a:srgbClr>
                  </a:gs>
                  <a:gs pos="100000">
                    <a:srgbClr val="002060">
                      <a:alpha val="0"/>
                    </a:srgbClr>
                  </a:gs>
                </a:gsLst>
                <a:lin ang="5400000" scaled="0"/>
              </a:gradFill>
            </p:spPr>
            <p:txBody>
              <a:bodyPr wrap="square" tIns="31922" bIns="31922" rtlCol="0" anchor="t">
                <a:spAutoFit/>
              </a:bodyPr>
              <a:lstStyle/>
              <a:p>
                <a:pPr algn="ctr">
                  <a:buClrTx/>
                  <a:buSzTx/>
                  <a:buFont typeface="微软雅黑" panose="020B0503020204020204" pitchFamily="34" charset="-122"/>
                </a:pPr>
                <a:r>
                  <a:rPr lang="en-US" altLang="zh-CN" sz="8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sym typeface="+mn-ea"/>
                  </a:rPr>
                  <a:t>communication</a:t>
                </a:r>
              </a:p>
            </p:txBody>
          </p:sp>
          <p:sp>
            <p:nvSpPr>
              <p:cNvPr id="269" name="文本框 1004"/>
              <p:cNvSpPr txBox="1"/>
              <p:nvPr/>
            </p:nvSpPr>
            <p:spPr>
              <a:xfrm>
                <a:off x="10492" y="5528"/>
                <a:ext cx="826" cy="520"/>
              </a:xfrm>
              <a:prstGeom prst="rect">
                <a:avLst/>
              </a:prstGeom>
              <a:gradFill>
                <a:gsLst>
                  <a:gs pos="0">
                    <a:srgbClr val="0076FF">
                      <a:alpha val="50000"/>
                    </a:srgbClr>
                  </a:gs>
                  <a:gs pos="100000">
                    <a:srgbClr val="002060">
                      <a:alpha val="0"/>
                    </a:srgbClr>
                  </a:gs>
                </a:gsLst>
                <a:lin ang="5400000" scaled="0"/>
              </a:gradFill>
            </p:spPr>
            <p:txBody>
              <a:bodyPr wrap="square" tIns="31922" bIns="31922" rtlCol="0" anchor="t">
                <a:spAutoFit/>
              </a:bodyPr>
              <a:lstStyle/>
              <a:p>
                <a:pPr algn="ctr">
                  <a:buClrTx/>
                  <a:buSzTx/>
                  <a:buFont typeface="微软雅黑" panose="020B0503020204020204" pitchFamily="34" charset="-122"/>
                </a:pPr>
                <a:r>
                  <a:rPr lang="en-US" altLang="zh-CN" sz="10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sym typeface="+mn-ea"/>
                  </a:rPr>
                  <a:t>sensing</a:t>
                </a:r>
              </a:p>
            </p:txBody>
          </p:sp>
          <p:sp>
            <p:nvSpPr>
              <p:cNvPr id="270" name="文本框 1004"/>
              <p:cNvSpPr txBox="1"/>
              <p:nvPr/>
            </p:nvSpPr>
            <p:spPr>
              <a:xfrm>
                <a:off x="11559" y="5510"/>
                <a:ext cx="891" cy="447"/>
              </a:xfrm>
              <a:prstGeom prst="rect">
                <a:avLst/>
              </a:prstGeom>
              <a:gradFill>
                <a:gsLst>
                  <a:gs pos="0">
                    <a:srgbClr val="0076FF">
                      <a:alpha val="50000"/>
                    </a:srgbClr>
                  </a:gs>
                  <a:gs pos="100000">
                    <a:srgbClr val="002060">
                      <a:alpha val="0"/>
                    </a:srgbClr>
                  </a:gs>
                </a:gsLst>
                <a:lin ang="5400000" scaled="0"/>
              </a:gradFill>
            </p:spPr>
            <p:txBody>
              <a:bodyPr wrap="square" tIns="31922" bIns="31922" rtlCol="0" anchor="t">
                <a:spAutoFit/>
              </a:bodyPr>
              <a:lstStyle/>
              <a:p>
                <a:pPr algn="ctr">
                  <a:buClrTx/>
                  <a:buSzTx/>
                  <a:buFont typeface="微软雅黑" panose="020B0503020204020204" pitchFamily="34" charset="-122"/>
                </a:pPr>
                <a:r>
                  <a:rPr lang="en-US" altLang="zh-CN" sz="8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sym typeface="+mn-ea"/>
                  </a:rPr>
                  <a:t>computing </a:t>
                </a:r>
              </a:p>
            </p:txBody>
          </p:sp>
          <p:sp>
            <p:nvSpPr>
              <p:cNvPr id="271" name="文本框 1004"/>
              <p:cNvSpPr txBox="1"/>
              <p:nvPr/>
            </p:nvSpPr>
            <p:spPr>
              <a:xfrm>
                <a:off x="12598" y="5550"/>
                <a:ext cx="785" cy="491"/>
              </a:xfrm>
              <a:prstGeom prst="rect">
                <a:avLst/>
              </a:prstGeom>
              <a:gradFill>
                <a:gsLst>
                  <a:gs pos="0">
                    <a:srgbClr val="0076FF">
                      <a:alpha val="50000"/>
                    </a:srgbClr>
                  </a:gs>
                  <a:gs pos="100000">
                    <a:srgbClr val="002060">
                      <a:alpha val="0"/>
                    </a:srgbClr>
                  </a:gs>
                </a:gsLst>
                <a:lin ang="5400000" scaled="0"/>
              </a:gradFill>
            </p:spPr>
            <p:txBody>
              <a:bodyPr wrap="square" tIns="31922" bIns="31922" rtlCol="0" anchor="t">
                <a:spAutoFit/>
              </a:bodyPr>
              <a:lstStyle/>
              <a:p>
                <a:pPr algn="ctr">
                  <a:buClrTx/>
                  <a:buSzTx/>
                  <a:buFont typeface="微软雅黑" panose="020B0503020204020204" pitchFamily="34" charset="-122"/>
                </a:pPr>
                <a:r>
                  <a:rPr lang="en-US" altLang="zh-CN" sz="10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sym typeface="+mn-ea"/>
                  </a:rPr>
                  <a:t>AI </a:t>
                </a:r>
              </a:p>
            </p:txBody>
          </p:sp>
          <p:sp>
            <p:nvSpPr>
              <p:cNvPr id="272" name="文本框 1004"/>
              <p:cNvSpPr txBox="1"/>
              <p:nvPr/>
            </p:nvSpPr>
            <p:spPr>
              <a:xfrm>
                <a:off x="13638" y="5604"/>
                <a:ext cx="785" cy="490"/>
              </a:xfrm>
              <a:prstGeom prst="rect">
                <a:avLst/>
              </a:prstGeom>
              <a:gradFill>
                <a:gsLst>
                  <a:gs pos="0">
                    <a:srgbClr val="0076FF">
                      <a:alpha val="50000"/>
                    </a:srgbClr>
                  </a:gs>
                  <a:gs pos="100000">
                    <a:srgbClr val="002060">
                      <a:alpha val="0"/>
                    </a:srgbClr>
                  </a:gs>
                </a:gsLst>
                <a:lin ang="5400000" scaled="0"/>
              </a:gradFill>
            </p:spPr>
            <p:txBody>
              <a:bodyPr wrap="square" tIns="31922" bIns="31922" rtlCol="0" anchor="t">
                <a:spAutoFit/>
              </a:bodyPr>
              <a:lstStyle/>
              <a:p>
                <a:pPr algn="ctr">
                  <a:buClrTx/>
                  <a:buSzTx/>
                  <a:buFont typeface="微软雅黑" panose="020B0503020204020204" pitchFamily="34" charset="-122"/>
                </a:pPr>
                <a:r>
                  <a:rPr lang="en-US" altLang="zh-CN" sz="10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sym typeface="+mn-ea"/>
                  </a:rPr>
                  <a:t>data</a:t>
                </a:r>
              </a:p>
            </p:txBody>
          </p:sp>
          <p:cxnSp>
            <p:nvCxnSpPr>
              <p:cNvPr id="340" name="直接连接符 339"/>
              <p:cNvCxnSpPr>
                <a:cxnSpLocks/>
                <a:stCxn id="324" idx="2"/>
                <a:endCxn id="268" idx="0"/>
              </p:cNvCxnSpPr>
              <p:nvPr/>
            </p:nvCxnSpPr>
            <p:spPr>
              <a:xfrm flipH="1">
                <a:off x="9726" y="4646"/>
                <a:ext cx="308" cy="927"/>
              </a:xfrm>
              <a:prstGeom prst="line">
                <a:avLst/>
              </a:prstGeom>
              <a:ln w="3175">
                <a:gradFill>
                  <a:gsLst>
                    <a:gs pos="0">
                      <a:srgbClr val="007BD3"/>
                    </a:gs>
                    <a:gs pos="100000">
                      <a:srgbClr val="034373"/>
                    </a:gs>
                  </a:gsLst>
                  <a:lin ang="5400000" scaled="1"/>
                </a:gradFill>
              </a:ln>
            </p:spPr>
            <p:style>
              <a:lnRef idx="1">
                <a:srgbClr val="4472C4"/>
              </a:lnRef>
              <a:fillRef idx="0">
                <a:srgbClr val="4472C4"/>
              </a:fillRef>
              <a:effectRef idx="0">
                <a:srgbClr val="4472C4"/>
              </a:effectRef>
              <a:fontRef idx="minor">
                <a:sysClr val="windowText" lastClr="000000"/>
              </a:fontRef>
            </p:style>
          </p:cxnSp>
          <p:cxnSp>
            <p:nvCxnSpPr>
              <p:cNvPr id="341" name="直接连接符 340"/>
              <p:cNvCxnSpPr>
                <a:cxnSpLocks/>
                <a:stCxn id="270" idx="0"/>
                <a:endCxn id="324" idx="2"/>
              </p:cNvCxnSpPr>
              <p:nvPr/>
            </p:nvCxnSpPr>
            <p:spPr>
              <a:xfrm flipH="1" flipV="1">
                <a:off x="10034" y="4646"/>
                <a:ext cx="1970" cy="864"/>
              </a:xfrm>
              <a:prstGeom prst="line">
                <a:avLst/>
              </a:prstGeom>
              <a:ln w="3175">
                <a:gradFill>
                  <a:gsLst>
                    <a:gs pos="0">
                      <a:srgbClr val="007BD3"/>
                    </a:gs>
                    <a:gs pos="100000">
                      <a:srgbClr val="034373"/>
                    </a:gs>
                  </a:gsLst>
                  <a:lin ang="5400000" scaled="1"/>
                </a:gradFill>
              </a:ln>
            </p:spPr>
            <p:style>
              <a:lnRef idx="1">
                <a:srgbClr val="4472C4"/>
              </a:lnRef>
              <a:fillRef idx="0">
                <a:srgbClr val="4472C4"/>
              </a:fillRef>
              <a:effectRef idx="0">
                <a:srgbClr val="4472C4"/>
              </a:effectRef>
              <a:fontRef idx="minor">
                <a:sysClr val="windowText" lastClr="000000"/>
              </a:fontRef>
            </p:style>
          </p:cxnSp>
          <p:cxnSp>
            <p:nvCxnSpPr>
              <p:cNvPr id="342" name="直接连接符 341"/>
              <p:cNvCxnSpPr>
                <a:stCxn id="271" idx="0"/>
                <a:endCxn id="324" idx="2"/>
              </p:cNvCxnSpPr>
              <p:nvPr/>
            </p:nvCxnSpPr>
            <p:spPr>
              <a:xfrm flipH="1" flipV="1">
                <a:off x="9904" y="3649"/>
                <a:ext cx="3087" cy="1901"/>
              </a:xfrm>
              <a:prstGeom prst="line">
                <a:avLst/>
              </a:prstGeom>
              <a:ln w="3175">
                <a:gradFill>
                  <a:gsLst>
                    <a:gs pos="0">
                      <a:srgbClr val="007BD3"/>
                    </a:gs>
                    <a:gs pos="100000">
                      <a:srgbClr val="034373"/>
                    </a:gs>
                  </a:gsLst>
                  <a:lin ang="5400000" scaled="1"/>
                </a:gradFill>
              </a:ln>
            </p:spPr>
            <p:style>
              <a:lnRef idx="1">
                <a:srgbClr val="4472C4"/>
              </a:lnRef>
              <a:fillRef idx="0">
                <a:srgbClr val="4472C4"/>
              </a:fillRef>
              <a:effectRef idx="0">
                <a:srgbClr val="4472C4"/>
              </a:effectRef>
              <a:fontRef idx="minor">
                <a:sysClr val="windowText" lastClr="000000"/>
              </a:fontRef>
            </p:style>
          </p:cxnSp>
          <p:cxnSp>
            <p:nvCxnSpPr>
              <p:cNvPr id="343" name="直接连接符 342"/>
              <p:cNvCxnSpPr>
                <a:cxnSpLocks/>
                <a:stCxn id="324" idx="2"/>
                <a:endCxn id="269" idx="0"/>
              </p:cNvCxnSpPr>
              <p:nvPr/>
            </p:nvCxnSpPr>
            <p:spPr>
              <a:xfrm>
                <a:off x="10034" y="4646"/>
                <a:ext cx="870" cy="882"/>
              </a:xfrm>
              <a:prstGeom prst="line">
                <a:avLst/>
              </a:prstGeom>
              <a:ln w="3175">
                <a:gradFill>
                  <a:gsLst>
                    <a:gs pos="0">
                      <a:srgbClr val="007BD3"/>
                    </a:gs>
                    <a:gs pos="100000">
                      <a:srgbClr val="034373"/>
                    </a:gs>
                  </a:gsLst>
                  <a:lin ang="5400000" scaled="1"/>
                </a:gradFill>
              </a:ln>
            </p:spPr>
            <p:style>
              <a:lnRef idx="1">
                <a:srgbClr val="4472C4"/>
              </a:lnRef>
              <a:fillRef idx="0">
                <a:srgbClr val="4472C4"/>
              </a:fillRef>
              <a:effectRef idx="0">
                <a:srgbClr val="4472C4"/>
              </a:effectRef>
              <a:fontRef idx="minor">
                <a:sysClr val="windowText" lastClr="000000"/>
              </a:fontRef>
            </p:style>
          </p:cxnSp>
          <p:cxnSp>
            <p:nvCxnSpPr>
              <p:cNvPr id="344" name="直接连接符 343"/>
              <p:cNvCxnSpPr>
                <a:stCxn id="272" idx="0"/>
                <a:endCxn id="324" idx="2"/>
              </p:cNvCxnSpPr>
              <p:nvPr/>
            </p:nvCxnSpPr>
            <p:spPr>
              <a:xfrm flipH="1" flipV="1">
                <a:off x="9904" y="3649"/>
                <a:ext cx="4127" cy="1955"/>
              </a:xfrm>
              <a:prstGeom prst="line">
                <a:avLst/>
              </a:prstGeom>
              <a:ln w="3175">
                <a:gradFill>
                  <a:gsLst>
                    <a:gs pos="0">
                      <a:srgbClr val="007BD3"/>
                    </a:gs>
                    <a:gs pos="100000">
                      <a:srgbClr val="034373"/>
                    </a:gs>
                  </a:gsLst>
                  <a:lin ang="5400000" scaled="1"/>
                </a:gradFill>
              </a:ln>
            </p:spPr>
            <p:style>
              <a:lnRef idx="1">
                <a:srgbClr val="4472C4"/>
              </a:lnRef>
              <a:fillRef idx="0">
                <a:srgbClr val="4472C4"/>
              </a:fillRef>
              <a:effectRef idx="0">
                <a:srgbClr val="4472C4"/>
              </a:effectRef>
              <a:fontRef idx="minor">
                <a:sysClr val="windowText" lastClr="000000"/>
              </a:fontRef>
            </p:style>
          </p:cxnSp>
          <p:cxnSp>
            <p:nvCxnSpPr>
              <p:cNvPr id="345" name="直接连接符 344"/>
              <p:cNvCxnSpPr>
                <a:cxnSpLocks/>
                <a:stCxn id="268" idx="0"/>
                <a:endCxn id="325" idx="2"/>
              </p:cNvCxnSpPr>
              <p:nvPr/>
            </p:nvCxnSpPr>
            <p:spPr>
              <a:xfrm flipV="1">
                <a:off x="9726" y="4657"/>
                <a:ext cx="1481" cy="916"/>
              </a:xfrm>
              <a:prstGeom prst="line">
                <a:avLst/>
              </a:prstGeom>
              <a:ln w="3175">
                <a:gradFill>
                  <a:gsLst>
                    <a:gs pos="0">
                      <a:srgbClr val="007BD3"/>
                    </a:gs>
                    <a:gs pos="100000">
                      <a:srgbClr val="034373"/>
                    </a:gs>
                  </a:gsLst>
                  <a:lin ang="5400000" scaled="1"/>
                </a:gradFill>
              </a:ln>
            </p:spPr>
            <p:style>
              <a:lnRef idx="1">
                <a:srgbClr val="4472C4"/>
              </a:lnRef>
              <a:fillRef idx="0">
                <a:srgbClr val="4472C4"/>
              </a:fillRef>
              <a:effectRef idx="0">
                <a:srgbClr val="4472C4"/>
              </a:effectRef>
              <a:fontRef idx="minor">
                <a:sysClr val="windowText" lastClr="000000"/>
              </a:fontRef>
            </p:style>
          </p:cxnSp>
          <p:cxnSp>
            <p:nvCxnSpPr>
              <p:cNvPr id="346" name="直接连接符 345"/>
              <p:cNvCxnSpPr>
                <a:stCxn id="271" idx="0"/>
                <a:endCxn id="324" idx="2"/>
              </p:cNvCxnSpPr>
              <p:nvPr/>
            </p:nvCxnSpPr>
            <p:spPr>
              <a:xfrm flipH="1" flipV="1">
                <a:off x="9904" y="3649"/>
                <a:ext cx="3087" cy="1901"/>
              </a:xfrm>
              <a:prstGeom prst="line">
                <a:avLst/>
              </a:prstGeom>
              <a:ln w="3175">
                <a:gradFill>
                  <a:gsLst>
                    <a:gs pos="0">
                      <a:srgbClr val="007BD3"/>
                    </a:gs>
                    <a:gs pos="100000">
                      <a:srgbClr val="034373"/>
                    </a:gs>
                  </a:gsLst>
                  <a:lin ang="5400000" scaled="1"/>
                </a:gradFill>
              </a:ln>
            </p:spPr>
            <p:style>
              <a:lnRef idx="1">
                <a:srgbClr val="4472C4"/>
              </a:lnRef>
              <a:fillRef idx="0">
                <a:srgbClr val="4472C4"/>
              </a:fillRef>
              <a:effectRef idx="0">
                <a:srgbClr val="4472C4"/>
              </a:effectRef>
              <a:fontRef idx="minor">
                <a:sysClr val="windowText" lastClr="000000"/>
              </a:fontRef>
            </p:style>
          </p:cxnSp>
          <p:cxnSp>
            <p:nvCxnSpPr>
              <p:cNvPr id="347" name="直接连接符 346"/>
              <p:cNvCxnSpPr>
                <a:cxnSpLocks/>
                <a:stCxn id="269" idx="0"/>
                <a:endCxn id="326" idx="2"/>
              </p:cNvCxnSpPr>
              <p:nvPr/>
            </p:nvCxnSpPr>
            <p:spPr>
              <a:xfrm flipV="1">
                <a:off x="10905" y="4649"/>
                <a:ext cx="1355" cy="879"/>
              </a:xfrm>
              <a:prstGeom prst="line">
                <a:avLst/>
              </a:prstGeom>
              <a:ln w="3175">
                <a:gradFill>
                  <a:gsLst>
                    <a:gs pos="0">
                      <a:srgbClr val="007BD3"/>
                    </a:gs>
                    <a:gs pos="100000">
                      <a:srgbClr val="034373"/>
                    </a:gs>
                  </a:gsLst>
                  <a:lin ang="5400000" scaled="1"/>
                </a:gradFill>
              </a:ln>
            </p:spPr>
            <p:style>
              <a:lnRef idx="1">
                <a:srgbClr val="4472C4"/>
              </a:lnRef>
              <a:fillRef idx="0">
                <a:srgbClr val="4472C4"/>
              </a:fillRef>
              <a:effectRef idx="0">
                <a:srgbClr val="4472C4"/>
              </a:effectRef>
              <a:fontRef idx="minor">
                <a:sysClr val="windowText" lastClr="000000"/>
              </a:fontRef>
            </p:style>
          </p:cxnSp>
          <p:cxnSp>
            <p:nvCxnSpPr>
              <p:cNvPr id="348" name="直接连接符 347"/>
              <p:cNvCxnSpPr>
                <a:stCxn id="271" idx="0"/>
                <a:endCxn id="327" idx="2"/>
              </p:cNvCxnSpPr>
              <p:nvPr/>
            </p:nvCxnSpPr>
            <p:spPr>
              <a:xfrm flipV="1">
                <a:off x="12991" y="3652"/>
                <a:ext cx="231" cy="1898"/>
              </a:xfrm>
              <a:prstGeom prst="line">
                <a:avLst/>
              </a:prstGeom>
              <a:ln w="3175">
                <a:gradFill>
                  <a:gsLst>
                    <a:gs pos="0">
                      <a:srgbClr val="007BD3"/>
                    </a:gs>
                    <a:gs pos="100000">
                      <a:srgbClr val="034373"/>
                    </a:gs>
                  </a:gsLst>
                  <a:lin ang="5400000" scaled="1"/>
                </a:gradFill>
              </a:ln>
            </p:spPr>
            <p:style>
              <a:lnRef idx="1">
                <a:srgbClr val="4472C4"/>
              </a:lnRef>
              <a:fillRef idx="0">
                <a:srgbClr val="4472C4"/>
              </a:fillRef>
              <a:effectRef idx="0">
                <a:srgbClr val="4472C4"/>
              </a:effectRef>
              <a:fontRef idx="minor">
                <a:sysClr val="windowText" lastClr="000000"/>
              </a:fontRef>
            </p:style>
          </p:cxnSp>
          <p:cxnSp>
            <p:nvCxnSpPr>
              <p:cNvPr id="349" name="直接连接符 348"/>
              <p:cNvCxnSpPr>
                <a:stCxn id="271" idx="0"/>
                <a:endCxn id="325" idx="2"/>
              </p:cNvCxnSpPr>
              <p:nvPr/>
            </p:nvCxnSpPr>
            <p:spPr>
              <a:xfrm flipH="1" flipV="1">
                <a:off x="11077" y="3661"/>
                <a:ext cx="1914" cy="1889"/>
              </a:xfrm>
              <a:prstGeom prst="line">
                <a:avLst/>
              </a:prstGeom>
              <a:ln w="3175">
                <a:gradFill>
                  <a:gsLst>
                    <a:gs pos="0">
                      <a:srgbClr val="007BD3"/>
                    </a:gs>
                    <a:gs pos="100000">
                      <a:srgbClr val="034373"/>
                    </a:gs>
                  </a:gsLst>
                  <a:lin ang="5400000" scaled="1"/>
                </a:gradFill>
              </a:ln>
            </p:spPr>
            <p:style>
              <a:lnRef idx="1">
                <a:srgbClr val="4472C4"/>
              </a:lnRef>
              <a:fillRef idx="0">
                <a:srgbClr val="4472C4"/>
              </a:fillRef>
              <a:effectRef idx="0">
                <a:srgbClr val="4472C4"/>
              </a:effectRef>
              <a:fontRef idx="minor">
                <a:sysClr val="windowText" lastClr="000000"/>
              </a:fontRef>
            </p:style>
          </p:cxnSp>
          <p:cxnSp>
            <p:nvCxnSpPr>
              <p:cNvPr id="350" name="直接连接符 349"/>
              <p:cNvCxnSpPr>
                <a:stCxn id="272" idx="0"/>
                <a:endCxn id="326" idx="2"/>
              </p:cNvCxnSpPr>
              <p:nvPr/>
            </p:nvCxnSpPr>
            <p:spPr>
              <a:xfrm flipH="1" flipV="1">
                <a:off x="12129" y="3652"/>
                <a:ext cx="1901" cy="1952"/>
              </a:xfrm>
              <a:prstGeom prst="line">
                <a:avLst/>
              </a:prstGeom>
              <a:ln w="3175">
                <a:gradFill>
                  <a:gsLst>
                    <a:gs pos="0">
                      <a:srgbClr val="007BD3"/>
                    </a:gs>
                    <a:gs pos="100000">
                      <a:srgbClr val="034373"/>
                    </a:gs>
                  </a:gsLst>
                  <a:lin ang="5400000" scaled="1"/>
                </a:gradFill>
              </a:ln>
            </p:spPr>
            <p:style>
              <a:lnRef idx="1">
                <a:srgbClr val="4472C4"/>
              </a:lnRef>
              <a:fillRef idx="0">
                <a:srgbClr val="4472C4"/>
              </a:fillRef>
              <a:effectRef idx="0">
                <a:srgbClr val="4472C4"/>
              </a:effectRef>
              <a:fontRef idx="minor">
                <a:sysClr val="windowText" lastClr="000000"/>
              </a:fontRef>
            </p:style>
          </p:cxnSp>
          <p:cxnSp>
            <p:nvCxnSpPr>
              <p:cNvPr id="351" name="直接连接符 350"/>
              <p:cNvCxnSpPr>
                <a:cxnSpLocks/>
                <a:stCxn id="270" idx="0"/>
                <a:endCxn id="327" idx="2"/>
              </p:cNvCxnSpPr>
              <p:nvPr/>
            </p:nvCxnSpPr>
            <p:spPr>
              <a:xfrm flipV="1">
                <a:off x="12005" y="4649"/>
                <a:ext cx="1347" cy="861"/>
              </a:xfrm>
              <a:prstGeom prst="line">
                <a:avLst/>
              </a:prstGeom>
              <a:ln w="3175">
                <a:gradFill>
                  <a:gsLst>
                    <a:gs pos="0">
                      <a:srgbClr val="007BD3"/>
                    </a:gs>
                    <a:gs pos="100000">
                      <a:srgbClr val="034373"/>
                    </a:gs>
                  </a:gsLst>
                  <a:lin ang="5400000" scaled="1"/>
                </a:gradFill>
              </a:ln>
            </p:spPr>
            <p:style>
              <a:lnRef idx="1">
                <a:srgbClr val="4472C4"/>
              </a:lnRef>
              <a:fillRef idx="0">
                <a:srgbClr val="4472C4"/>
              </a:fillRef>
              <a:effectRef idx="0">
                <a:srgbClr val="4472C4"/>
              </a:effectRef>
              <a:fontRef idx="minor">
                <a:sysClr val="windowText" lastClr="000000"/>
              </a:fontRef>
            </p:style>
          </p:cxnSp>
          <p:cxnSp>
            <p:nvCxnSpPr>
              <p:cNvPr id="352" name="直接连接符 351"/>
              <p:cNvCxnSpPr>
                <a:stCxn id="271" idx="0"/>
                <a:endCxn id="328" idx="2"/>
              </p:cNvCxnSpPr>
              <p:nvPr/>
            </p:nvCxnSpPr>
            <p:spPr>
              <a:xfrm flipV="1">
                <a:off x="12991" y="3661"/>
                <a:ext cx="1396" cy="1889"/>
              </a:xfrm>
              <a:prstGeom prst="line">
                <a:avLst/>
              </a:prstGeom>
              <a:ln w="3175">
                <a:gradFill>
                  <a:gsLst>
                    <a:gs pos="0">
                      <a:srgbClr val="007BD3"/>
                    </a:gs>
                    <a:gs pos="100000">
                      <a:srgbClr val="034373"/>
                    </a:gs>
                  </a:gsLst>
                  <a:lin ang="5400000" scaled="1"/>
                </a:gradFill>
              </a:ln>
            </p:spPr>
            <p:style>
              <a:lnRef idx="1">
                <a:srgbClr val="4472C4"/>
              </a:lnRef>
              <a:fillRef idx="0">
                <a:srgbClr val="4472C4"/>
              </a:fillRef>
              <a:effectRef idx="0">
                <a:srgbClr val="4472C4"/>
              </a:effectRef>
              <a:fontRef idx="minor">
                <a:sysClr val="windowText" lastClr="000000"/>
              </a:fontRef>
            </p:style>
          </p:cxnSp>
          <p:cxnSp>
            <p:nvCxnSpPr>
              <p:cNvPr id="353" name="直接连接符 352"/>
              <p:cNvCxnSpPr>
                <a:stCxn id="272" idx="0"/>
                <a:endCxn id="328" idx="2"/>
              </p:cNvCxnSpPr>
              <p:nvPr/>
            </p:nvCxnSpPr>
            <p:spPr>
              <a:xfrm flipV="1">
                <a:off x="14031" y="3661"/>
                <a:ext cx="356" cy="1943"/>
              </a:xfrm>
              <a:prstGeom prst="line">
                <a:avLst/>
              </a:prstGeom>
              <a:ln w="3175">
                <a:gradFill>
                  <a:gsLst>
                    <a:gs pos="0">
                      <a:srgbClr val="007BD3"/>
                    </a:gs>
                    <a:gs pos="100000">
                      <a:srgbClr val="034373"/>
                    </a:gs>
                  </a:gsLst>
                  <a:lin ang="5400000" scaled="1"/>
                </a:gradFill>
              </a:ln>
            </p:spPr>
            <p:style>
              <a:lnRef idx="1">
                <a:srgbClr val="4472C4"/>
              </a:lnRef>
              <a:fillRef idx="0">
                <a:srgbClr val="4472C4"/>
              </a:fillRef>
              <a:effectRef idx="0">
                <a:srgbClr val="4472C4"/>
              </a:effectRef>
              <a:fontRef idx="minor">
                <a:sysClr val="windowText" lastClr="000000"/>
              </a:fontRef>
            </p:style>
          </p:cxnSp>
          <p:sp>
            <p:nvSpPr>
              <p:cNvPr id="354" name="文本框 1004"/>
              <p:cNvSpPr txBox="1"/>
              <p:nvPr/>
            </p:nvSpPr>
            <p:spPr>
              <a:xfrm>
                <a:off x="14677" y="5670"/>
                <a:ext cx="785" cy="424"/>
              </a:xfrm>
              <a:prstGeom prst="rect">
                <a:avLst/>
              </a:prstGeom>
              <a:gradFill>
                <a:gsLst>
                  <a:gs pos="0">
                    <a:srgbClr val="0076FF">
                      <a:alpha val="50000"/>
                    </a:srgbClr>
                  </a:gs>
                  <a:gs pos="100000">
                    <a:srgbClr val="002060">
                      <a:alpha val="0"/>
                    </a:srgbClr>
                  </a:gs>
                </a:gsLst>
                <a:lin ang="5400000" scaled="0"/>
              </a:gradFill>
            </p:spPr>
            <p:txBody>
              <a:bodyPr wrap="square" tIns="31922" bIns="31922" rtlCol="0" anchor="t">
                <a:spAutoFit/>
              </a:bodyPr>
              <a:lstStyle/>
              <a:p>
                <a:pPr algn="ctr">
                  <a:buClrTx/>
                  <a:buSzTx/>
                  <a:buFont typeface="微软雅黑" panose="020B0503020204020204" pitchFamily="34" charset="-122"/>
                </a:pPr>
                <a:r>
                  <a:rPr lang="en-US" altLang="zh-CN" sz="8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sym typeface="+mn-ea"/>
                  </a:rPr>
                  <a:t>secure</a:t>
                </a:r>
              </a:p>
            </p:txBody>
          </p:sp>
          <p:cxnSp>
            <p:nvCxnSpPr>
              <p:cNvPr id="355" name="直接连接符 354"/>
              <p:cNvCxnSpPr>
                <a:stCxn id="354" idx="0"/>
                <a:endCxn id="328" idx="2"/>
              </p:cNvCxnSpPr>
              <p:nvPr/>
            </p:nvCxnSpPr>
            <p:spPr>
              <a:xfrm flipH="1" flipV="1">
                <a:off x="14517" y="4657"/>
                <a:ext cx="553" cy="1013"/>
              </a:xfrm>
              <a:prstGeom prst="line">
                <a:avLst/>
              </a:prstGeom>
              <a:ln w="3175">
                <a:gradFill>
                  <a:gsLst>
                    <a:gs pos="0">
                      <a:srgbClr val="007BD3"/>
                    </a:gs>
                    <a:gs pos="100000">
                      <a:srgbClr val="034373"/>
                    </a:gs>
                  </a:gsLst>
                  <a:lin ang="5400000" scaled="1"/>
                </a:gradFill>
              </a:ln>
            </p:spPr>
            <p:style>
              <a:lnRef idx="1">
                <a:srgbClr val="4472C4"/>
              </a:lnRef>
              <a:fillRef idx="0">
                <a:srgbClr val="4472C4"/>
              </a:fillRef>
              <a:effectRef idx="0">
                <a:srgbClr val="4472C4"/>
              </a:effectRef>
              <a:fontRef idx="minor">
                <a:sysClr val="windowText" lastClr="000000"/>
              </a:fontRef>
            </p:style>
          </p:cxnSp>
          <p:cxnSp>
            <p:nvCxnSpPr>
              <p:cNvPr id="356" name="直接连接符 355"/>
              <p:cNvCxnSpPr/>
              <p:nvPr/>
            </p:nvCxnSpPr>
            <p:spPr>
              <a:xfrm flipH="1" flipV="1">
                <a:off x="13249" y="4698"/>
                <a:ext cx="1812" cy="756"/>
              </a:xfrm>
              <a:prstGeom prst="line">
                <a:avLst/>
              </a:prstGeom>
              <a:ln w="3175">
                <a:gradFill>
                  <a:gsLst>
                    <a:gs pos="0">
                      <a:srgbClr val="007BD3"/>
                    </a:gs>
                    <a:gs pos="100000">
                      <a:srgbClr val="034373"/>
                    </a:gs>
                  </a:gsLst>
                  <a:lin ang="5400000" scaled="1"/>
                </a:gradFill>
              </a:ln>
            </p:spPr>
            <p:style>
              <a:lnRef idx="1">
                <a:srgbClr val="4472C4"/>
              </a:lnRef>
              <a:fillRef idx="0">
                <a:srgbClr val="4472C4"/>
              </a:fillRef>
              <a:effectRef idx="0">
                <a:srgbClr val="4472C4"/>
              </a:effectRef>
              <a:fontRef idx="minor">
                <a:sysClr val="windowText" lastClr="000000"/>
              </a:fontRef>
            </p:style>
          </p:cxnSp>
        </p:grpSp>
        <p:pic>
          <p:nvPicPr>
            <p:cNvPr id="7" name="卫星图"/>
            <p:cNvPicPr>
              <a:picLocks noChangeAspect="1" noChangeArrowheads="1"/>
            </p:cNvPicPr>
            <p:nvPr/>
          </p:nvPicPr>
          <p:blipFill>
            <a:blip r:embed="rId50" cstate="print">
              <a:clrChange>
                <a:clrFrom>
                  <a:srgbClr val="000000"/>
                </a:clrFrom>
                <a:clrTo>
                  <a:srgbClr val="000000">
                    <a:alpha val="0"/>
                  </a:srgbClr>
                </a:clrTo>
              </a:clrChange>
              <a:extLst>
                <a:ext uri="{28A0092B-C50C-407E-A947-70E740481C1C}">
                  <a14:useLocalDpi xmlns:a14="http://schemas.microsoft.com/office/drawing/2010/main" val="0"/>
                </a:ext>
              </a:extLst>
            </a:blip>
            <a:srcRect/>
            <a:stretch>
              <a:fillRect/>
            </a:stretch>
          </p:blipFill>
          <p:spPr bwMode="auto">
            <a:xfrm>
              <a:off x="5319453" y="4157462"/>
              <a:ext cx="249555" cy="285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卫星图"/>
            <p:cNvPicPr>
              <a:picLocks noChangeAspect="1" noChangeArrowheads="1"/>
            </p:cNvPicPr>
            <p:nvPr/>
          </p:nvPicPr>
          <p:blipFill>
            <a:blip r:embed="rId50" cstate="print">
              <a:clrChange>
                <a:clrFrom>
                  <a:srgbClr val="000000"/>
                </a:clrFrom>
                <a:clrTo>
                  <a:srgbClr val="000000">
                    <a:alpha val="0"/>
                  </a:srgbClr>
                </a:clrTo>
              </a:clrChange>
              <a:extLst>
                <a:ext uri="{28A0092B-C50C-407E-A947-70E740481C1C}">
                  <a14:useLocalDpi xmlns:a14="http://schemas.microsoft.com/office/drawing/2010/main" val="0"/>
                </a:ext>
              </a:extLst>
            </a:blip>
            <a:srcRect/>
            <a:stretch>
              <a:fillRect/>
            </a:stretch>
          </p:blipFill>
          <p:spPr bwMode="auto">
            <a:xfrm>
              <a:off x="5656003" y="3930767"/>
              <a:ext cx="260985" cy="285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2" descr="http://xinwen.1696.jp/images/10/08/25/9t5l8pbxp1/12aa6cc083b.gif"/>
            <p:cNvPicPr>
              <a:picLocks noChangeAspect="1" noChangeArrowheads="1"/>
            </p:cNvPicPr>
            <p:nvPr/>
          </p:nvPicPr>
          <p:blipFill>
            <a:blip r:embed="rId51" cstate="print">
              <a:extLst>
                <a:ext uri="{28A0092B-C50C-407E-A947-70E740481C1C}">
                  <a14:useLocalDpi xmlns:a14="http://schemas.microsoft.com/office/drawing/2010/main" val="0"/>
                </a:ext>
              </a:extLst>
            </a:blip>
            <a:srcRect/>
            <a:stretch>
              <a:fillRect/>
            </a:stretch>
          </p:blipFill>
          <p:spPr bwMode="auto">
            <a:xfrm>
              <a:off x="6047163" y="4111107"/>
              <a:ext cx="183515" cy="251460"/>
            </a:xfrm>
            <a:prstGeom prst="rect">
              <a:avLst/>
            </a:prstGeom>
            <a:noFill/>
            <a:extLst>
              <a:ext uri="{909E8E84-426E-40DD-AFC4-6F175D3DCCD1}">
                <a14:hiddenFill xmlns:a14="http://schemas.microsoft.com/office/drawing/2010/main">
                  <a:solidFill>
                    <a:srgbClr val="FFFFFF"/>
                  </a:solidFill>
                </a14:hiddenFill>
              </a:ext>
            </a:extLst>
          </p:spPr>
        </p:pic>
        <p:sp>
          <p:nvSpPr>
            <p:cNvPr id="10" name="文本框 9"/>
            <p:cNvSpPr txBox="1"/>
            <p:nvPr/>
          </p:nvSpPr>
          <p:spPr>
            <a:xfrm>
              <a:off x="3962458" y="4241532"/>
              <a:ext cx="1954530" cy="377411"/>
            </a:xfrm>
            <a:prstGeom prst="rect">
              <a:avLst/>
            </a:prstGeom>
            <a:noFill/>
            <a:ln w="9525">
              <a:noFill/>
            </a:ln>
          </p:spPr>
          <p:txBody>
            <a:bodyPr wrap="square">
              <a:spAutoFit/>
              <a:scene3d>
                <a:camera prst="orthographicFront"/>
                <a:lightRig rig="threePt" dir="t"/>
              </a:scene3d>
            </a:bodyPr>
            <a:lstStyle/>
            <a:p>
              <a:pPr algn="l" defTabSz="685800">
                <a:lnSpc>
                  <a:spcPct val="150000"/>
                </a:lnSpc>
                <a:buClrTx/>
                <a:buSzTx/>
                <a:buFontTx/>
              </a:pPr>
              <a:r>
                <a:rPr lang="zh-CN" altLang="en-US" sz="1400" b="1" dirty="0">
                  <a:solidFill>
                    <a:schemeClr val="tx2">
                      <a:lumMod val="75000"/>
                    </a:schemeClr>
                  </a:solidFill>
                  <a:effectLst>
                    <a:outerShdw blurRad="38100" dist="25400" dir="5400000" algn="ctr" rotWithShape="0">
                      <a:srgbClr val="6E747A">
                        <a:alpha val="43000"/>
                      </a:srgbClr>
                    </a:outerShdw>
                  </a:effectLst>
                  <a:latin typeface="Times New Roman" panose="02020603050405020304" pitchFamily="18" charset="0"/>
                  <a:ea typeface="微软雅黑" panose="020B0503020204020204" pitchFamily="34" charset="-122"/>
                  <a:cs typeface="Times New Roman" panose="02020603050405020304" pitchFamily="18" charset="0"/>
                </a:rPr>
                <a:t>Global coverage</a:t>
              </a:r>
            </a:p>
          </p:txBody>
        </p:sp>
        <p:sp>
          <p:nvSpPr>
            <p:cNvPr id="12" name="文本框 11"/>
            <p:cNvSpPr txBox="1"/>
            <p:nvPr/>
          </p:nvSpPr>
          <p:spPr>
            <a:xfrm>
              <a:off x="3751190" y="4703013"/>
              <a:ext cx="1404592" cy="963914"/>
            </a:xfrm>
            <a:prstGeom prst="rect">
              <a:avLst/>
            </a:prstGeom>
            <a:noFill/>
            <a:ln w="9525">
              <a:noFill/>
            </a:ln>
          </p:spPr>
          <p:txBody>
            <a:bodyPr wrap="square">
              <a:spAutoFit/>
              <a:scene3d>
                <a:camera prst="orthographicFront"/>
                <a:lightRig rig="threePt" dir="t"/>
              </a:scene3d>
            </a:bodyPr>
            <a:lstStyle/>
            <a:p>
              <a:pPr algn="ctr" defTabSz="685800">
                <a:lnSpc>
                  <a:spcPct val="150000"/>
                </a:lnSpc>
                <a:buClrTx/>
                <a:buSzTx/>
                <a:buFontTx/>
              </a:pPr>
              <a:r>
                <a:rPr lang="zh-CN" altLang="en-US" sz="1400" b="1" dirty="0">
                  <a:solidFill>
                    <a:schemeClr val="tx2">
                      <a:lumMod val="75000"/>
                    </a:schemeClr>
                  </a:solidFill>
                  <a:effectLst>
                    <a:outerShdw blurRad="38100" dist="25400" dir="5400000" algn="ctr" rotWithShape="0">
                      <a:srgbClr val="6E747A">
                        <a:alpha val="43000"/>
                      </a:srgbClr>
                    </a:outerShdw>
                  </a:effectLst>
                  <a:latin typeface="Times New Roman" panose="02020603050405020304" pitchFamily="18" charset="0"/>
                  <a:ea typeface="微软雅黑" panose="020B0503020204020204" pitchFamily="34" charset="-122"/>
                  <a:cs typeface="Times New Roman" panose="02020603050405020304" pitchFamily="18" charset="0"/>
                </a:rPr>
                <a:t>Omnipresent perception</a:t>
              </a:r>
              <a:r>
                <a:rPr lang="en-US" altLang="zh-CN" sz="1400" b="1" dirty="0">
                  <a:solidFill>
                    <a:schemeClr val="tx2">
                      <a:lumMod val="75000"/>
                    </a:schemeClr>
                  </a:solidFill>
                  <a:effectLst>
                    <a:outerShdw blurRad="38100" dist="25400" dir="5400000" algn="ctr" rotWithShape="0">
                      <a:srgbClr val="6E747A">
                        <a:alpha val="43000"/>
                      </a:srgbClr>
                    </a:outerShdw>
                  </a:effectLst>
                  <a:latin typeface="Times New Roman" panose="02020603050405020304" pitchFamily="18" charset="0"/>
                  <a:ea typeface="微软雅黑" panose="020B0503020204020204" pitchFamily="34" charset="-122"/>
                  <a:cs typeface="Times New Roman" panose="02020603050405020304" pitchFamily="18" charset="0"/>
                </a:rPr>
                <a:t> and UE</a:t>
              </a:r>
            </a:p>
          </p:txBody>
        </p:sp>
        <p:grpSp>
          <p:nvGrpSpPr>
            <p:cNvPr id="357" name="组合 356"/>
            <p:cNvGrpSpPr/>
            <p:nvPr/>
          </p:nvGrpSpPr>
          <p:grpSpPr>
            <a:xfrm>
              <a:off x="4450156" y="4292082"/>
              <a:ext cx="7719060" cy="2068156"/>
              <a:chOff x="-159" y="7536"/>
              <a:chExt cx="14671" cy="4396"/>
            </a:xfrm>
          </p:grpSpPr>
          <p:pic>
            <p:nvPicPr>
              <p:cNvPr id="358" name="图片 357"/>
              <p:cNvPicPr>
                <a:picLocks noChangeAspect="1"/>
              </p:cNvPicPr>
              <p:nvPr/>
            </p:nvPicPr>
            <p:blipFill>
              <a:blip r:embed="rId52" cstate="print"/>
              <a:stretch>
                <a:fillRect/>
              </a:stretch>
            </p:blipFill>
            <p:spPr>
              <a:xfrm>
                <a:off x="-159" y="8319"/>
                <a:ext cx="14671" cy="3613"/>
              </a:xfrm>
              <a:prstGeom prst="rect">
                <a:avLst/>
              </a:prstGeom>
            </p:spPr>
          </p:pic>
          <p:sp>
            <p:nvSpPr>
              <p:cNvPr id="359" name="文本框 358"/>
              <p:cNvSpPr txBox="1"/>
              <p:nvPr/>
            </p:nvSpPr>
            <p:spPr>
              <a:xfrm>
                <a:off x="2947" y="8448"/>
                <a:ext cx="634" cy="476"/>
              </a:xfrm>
              <a:prstGeom prst="ellipse">
                <a:avLst/>
              </a:prstGeom>
              <a:gradFill>
                <a:gsLst>
                  <a:gs pos="0">
                    <a:srgbClr val="0076FF">
                      <a:alpha val="91000"/>
                    </a:srgbClr>
                  </a:gs>
                  <a:gs pos="97000">
                    <a:srgbClr val="002060">
                      <a:alpha val="0"/>
                    </a:srgbClr>
                  </a:gs>
                </a:gsLst>
                <a:lin ang="16200000" scaled="0"/>
              </a:gradFill>
              <a:ln w="0">
                <a:gradFill>
                  <a:gsLst>
                    <a:gs pos="0">
                      <a:srgbClr val="05DAE3">
                        <a:lumMod val="97000"/>
                      </a:srgbClr>
                    </a:gs>
                    <a:gs pos="90000">
                      <a:srgbClr val="05DAE3">
                        <a:alpha val="0"/>
                      </a:srgbClr>
                    </a:gs>
                  </a:gsLst>
                  <a:lin ang="16200000" scaled="1"/>
                </a:gradFill>
              </a:ln>
            </p:spPr>
            <p:txBody>
              <a:bodyPr wrap="square" lIns="80645" tIns="31922" rIns="80645" bIns="31922" rtlCol="0" anchor="t">
                <a:spAutoFit/>
              </a:bodyPr>
              <a:lstStyle/>
              <a:p>
                <a:pPr algn="ctr">
                  <a:buClrTx/>
                  <a:buSzTx/>
                  <a:buFont typeface="微软雅黑" panose="020B0503020204020204" pitchFamily="34" charset="-122"/>
                </a:pPr>
                <a:endParaRPr lang="zh-CN" altLang="en-US" sz="615"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
            <p:nvSpPr>
              <p:cNvPr id="360" name="椭圆 359"/>
              <p:cNvSpPr/>
              <p:nvPr/>
            </p:nvSpPr>
            <p:spPr>
              <a:xfrm flipV="1">
                <a:off x="3395" y="9731"/>
                <a:ext cx="1170" cy="591"/>
              </a:xfrm>
              <a:prstGeom prst="ellipse">
                <a:avLst/>
              </a:prstGeom>
              <a:gradFill>
                <a:gsLst>
                  <a:gs pos="42000">
                    <a:srgbClr val="05DAE3">
                      <a:alpha val="36000"/>
                    </a:srgbClr>
                  </a:gs>
                  <a:gs pos="84000">
                    <a:srgbClr val="05DAE3">
                      <a:alpha val="0"/>
                    </a:srgbClr>
                  </a:gs>
                  <a:gs pos="93000">
                    <a:srgbClr val="05DAE3">
                      <a:alpha val="0"/>
                    </a:srgbClr>
                  </a:gs>
                </a:gsLst>
                <a:lin ang="5400000" scaled="1"/>
              </a:gra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zh-CN" altLang="en-US" sz="1590" i="0" u="none" strike="noStrike" kern="0" cap="none" spc="0" normalizeH="0" baseline="0" noProof="0">
                  <a:ln>
                    <a:noFill/>
                  </a:ln>
                  <a:solidFill>
                    <a:srgbClr val="C00000"/>
                  </a:solidFill>
                  <a:effectLst/>
                  <a:uLnTx/>
                  <a:uFillTx/>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61" name="椭圆 360"/>
              <p:cNvSpPr/>
              <p:nvPr/>
            </p:nvSpPr>
            <p:spPr>
              <a:xfrm flipV="1">
                <a:off x="4558" y="9488"/>
                <a:ext cx="1301" cy="689"/>
              </a:xfrm>
              <a:prstGeom prst="ellipse">
                <a:avLst/>
              </a:prstGeom>
              <a:gradFill>
                <a:gsLst>
                  <a:gs pos="42000">
                    <a:srgbClr val="05DAE3">
                      <a:alpha val="36000"/>
                    </a:srgbClr>
                  </a:gs>
                  <a:gs pos="84000">
                    <a:srgbClr val="05DAE3">
                      <a:alpha val="0"/>
                    </a:srgbClr>
                  </a:gs>
                  <a:gs pos="93000">
                    <a:srgbClr val="05DAE3">
                      <a:alpha val="0"/>
                    </a:srgbClr>
                  </a:gs>
                </a:gsLst>
                <a:lin ang="5400000" scaled="1"/>
              </a:gradFill>
              <a:ln w="12700" cap="flat" cmpd="sng" algn="ctr">
                <a:noFill/>
                <a:prstDash val="solid"/>
                <a:miter lim="800000"/>
              </a:ln>
              <a:effectLst/>
            </p:spPr>
            <p:txBody>
              <a:bodyPr rtlCol="0" anchor="ctr">
                <a:noAutofit/>
              </a:bodyPr>
              <a:lstStyle/>
              <a:p>
                <a:pPr lvl="0" algn="ctr" defTabSz="457200">
                  <a:spcBef>
                    <a:spcPts val="0"/>
                  </a:spcBef>
                  <a:spcAft>
                    <a:spcPts val="0"/>
                  </a:spcAft>
                  <a:buClrTx/>
                  <a:buSzTx/>
                  <a:buFontTx/>
                  <a:defRPr/>
                </a:pPr>
                <a:endParaRPr lang="zh-CN" altLang="en-US" sz="1590" kern="0" noProof="0">
                  <a:ln>
                    <a:noFill/>
                  </a:ln>
                  <a:solidFill>
                    <a:srgbClr val="C00000"/>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
            <p:nvSpPr>
              <p:cNvPr id="362" name="椭圆 361"/>
              <p:cNvSpPr/>
              <p:nvPr/>
            </p:nvSpPr>
            <p:spPr>
              <a:xfrm>
                <a:off x="1293" y="8699"/>
                <a:ext cx="5456" cy="1727"/>
              </a:xfrm>
              <a:prstGeom prst="ellipse">
                <a:avLst/>
              </a:prstGeom>
              <a:noFill/>
              <a:ln w="12700">
                <a:gradFill>
                  <a:gsLst>
                    <a:gs pos="0">
                      <a:srgbClr val="16E8FF">
                        <a:alpha val="65000"/>
                      </a:srgbClr>
                    </a:gs>
                    <a:gs pos="100000">
                      <a:srgbClr val="006EBF">
                        <a:alpha val="0"/>
                      </a:srgbClr>
                    </a:gs>
                  </a:gsLst>
                  <a:lin ang="16200000" scaled="1"/>
                </a:gradFill>
                <a:prstDash val="sysDot"/>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885">
                  <a:solidFill>
                    <a:srgbClr val="C00000"/>
                  </a:solidFill>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
            <p:nvSpPr>
              <p:cNvPr id="363" name="矩形 362"/>
              <p:cNvSpPr/>
              <p:nvPr/>
            </p:nvSpPr>
            <p:spPr>
              <a:xfrm rot="5400000">
                <a:off x="3852" y="7756"/>
                <a:ext cx="300" cy="2805"/>
              </a:xfrm>
              <a:prstGeom prst="rect">
                <a:avLst/>
              </a:prstGeom>
              <a:gradFill flip="none" rotWithShape="1">
                <a:gsLst>
                  <a:gs pos="98069">
                    <a:sysClr val="window" lastClr="FFFFFF">
                      <a:alpha val="0"/>
                    </a:sysClr>
                  </a:gs>
                  <a:gs pos="1158">
                    <a:sysClr val="window" lastClr="FFFFFF">
                      <a:alpha val="0"/>
                    </a:sysClr>
                  </a:gs>
                  <a:gs pos="53000">
                    <a:sysClr val="window" lastClr="FFFFFF">
                      <a:lumMod val="95000"/>
                    </a:sysClr>
                  </a:gs>
                </a:gsLst>
                <a:lin ang="5400000" scaled="1"/>
                <a:tileRect/>
              </a:gra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en-US" altLang="zh-CN" sz="159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64" name="椭圆 363"/>
              <p:cNvSpPr/>
              <p:nvPr/>
            </p:nvSpPr>
            <p:spPr>
              <a:xfrm flipV="1">
                <a:off x="2269" y="8318"/>
                <a:ext cx="3188" cy="1325"/>
              </a:xfrm>
              <a:prstGeom prst="ellipse">
                <a:avLst/>
              </a:prstGeom>
              <a:gradFill>
                <a:gsLst>
                  <a:gs pos="0">
                    <a:srgbClr val="05DAE3">
                      <a:alpha val="36000"/>
                    </a:srgbClr>
                  </a:gs>
                  <a:gs pos="41000">
                    <a:srgbClr val="05DAE3">
                      <a:alpha val="0"/>
                    </a:srgbClr>
                  </a:gs>
                  <a:gs pos="89000">
                    <a:srgbClr val="05DAE3">
                      <a:alpha val="0"/>
                    </a:srgbClr>
                  </a:gs>
                </a:gsLst>
                <a:lin ang="5400000" scaled="1"/>
              </a:gradFill>
              <a:ln w="12700" cap="flat" cmpd="sng" algn="ctr">
                <a:gradFill>
                  <a:gsLst>
                    <a:gs pos="0">
                      <a:srgbClr val="05DAE3"/>
                    </a:gs>
                    <a:gs pos="100000">
                      <a:srgbClr val="05DAE3">
                        <a:alpha val="0"/>
                      </a:srgbClr>
                    </a:gs>
                  </a:gsLst>
                  <a:lin ang="5400000" scaled="1"/>
                </a:gra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zh-CN" altLang="en-US" sz="1590" i="0" u="none" strike="noStrike" kern="0" cap="none" spc="0" normalizeH="0" baseline="0" noProof="0">
                  <a:ln>
                    <a:noFill/>
                  </a:ln>
                  <a:solidFill>
                    <a:srgbClr val="C00000"/>
                  </a:solidFill>
                  <a:effectLst/>
                  <a:uLnTx/>
                  <a:uFillTx/>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65" name="文本框 88"/>
              <p:cNvSpPr txBox="1">
                <a:spLocks noChangeArrowheads="1"/>
              </p:cNvSpPr>
              <p:nvPr/>
            </p:nvSpPr>
            <p:spPr bwMode="auto">
              <a:xfrm>
                <a:off x="3796" y="10091"/>
                <a:ext cx="768" cy="274"/>
              </a:xfrm>
              <a:prstGeom prst="rect">
                <a:avLst/>
              </a:prstGeom>
              <a:noFill/>
              <a:ln w="9525">
                <a:noFill/>
                <a:miter lim="800000"/>
              </a:ln>
            </p:spPr>
            <p:txBody>
              <a:bodyPr wrap="square" lIns="60483" tIns="30241" rIns="60483" bIns="30241">
                <a:spAutoFit/>
              </a:bodyPr>
              <a:lstStyle/>
              <a:p>
                <a:r>
                  <a:rPr lang="en-US" altLang="zh-CN" sz="44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Sub-6G</a:t>
                </a:r>
              </a:p>
            </p:txBody>
          </p:sp>
          <p:sp>
            <p:nvSpPr>
              <p:cNvPr id="366" name="文本框 365"/>
              <p:cNvSpPr txBox="1"/>
              <p:nvPr/>
            </p:nvSpPr>
            <p:spPr>
              <a:xfrm>
                <a:off x="3450" y="9836"/>
                <a:ext cx="473" cy="476"/>
              </a:xfrm>
              <a:prstGeom prst="ellipse">
                <a:avLst/>
              </a:prstGeom>
              <a:gradFill>
                <a:gsLst>
                  <a:gs pos="0">
                    <a:srgbClr val="0076FF">
                      <a:alpha val="91000"/>
                    </a:srgbClr>
                  </a:gs>
                  <a:gs pos="97000">
                    <a:srgbClr val="002060">
                      <a:alpha val="0"/>
                    </a:srgbClr>
                  </a:gs>
                </a:gsLst>
                <a:lin ang="16200000" scaled="0"/>
              </a:gradFill>
              <a:ln w="0">
                <a:gradFill>
                  <a:gsLst>
                    <a:gs pos="0">
                      <a:srgbClr val="05DAE3">
                        <a:lumMod val="97000"/>
                      </a:srgbClr>
                    </a:gs>
                    <a:gs pos="90000">
                      <a:srgbClr val="05DAE3">
                        <a:alpha val="0"/>
                      </a:srgbClr>
                    </a:gs>
                  </a:gsLst>
                  <a:lin ang="16200000" scaled="1"/>
                </a:gradFill>
              </a:ln>
            </p:spPr>
            <p:txBody>
              <a:bodyPr wrap="square" lIns="80645" tIns="31922" rIns="80645" bIns="31922" rtlCol="0" anchor="t">
                <a:spAutoFit/>
              </a:bodyPr>
              <a:lstStyle/>
              <a:p>
                <a:pPr algn="ctr">
                  <a:buClrTx/>
                  <a:buSzTx/>
                  <a:buFont typeface="微软雅黑" panose="020B0503020204020204" pitchFamily="34" charset="-122"/>
                </a:pPr>
                <a:endParaRPr lang="zh-CN" altLang="en-US" sz="615"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
            <p:nvSpPr>
              <p:cNvPr id="367" name="文本框 366"/>
              <p:cNvSpPr txBox="1"/>
              <p:nvPr/>
            </p:nvSpPr>
            <p:spPr>
              <a:xfrm>
                <a:off x="3492" y="9981"/>
                <a:ext cx="482" cy="360"/>
              </a:xfrm>
              <a:prstGeom prst="rect">
                <a:avLst/>
              </a:prstGeom>
              <a:noFill/>
            </p:spPr>
            <p:txBody>
              <a:bodyPr wrap="square" lIns="60483" tIns="30241" rIns="60483" bIns="30241">
                <a:spAutoFit/>
              </a:bodyPr>
              <a:lstStyle/>
              <a:p>
                <a:pPr fontAlgn="auto"/>
                <a:r>
                  <a:rPr lang="zh-CN" altLang="en-US" sz="355" noProof="1">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毫米波</a:t>
                </a:r>
              </a:p>
            </p:txBody>
          </p:sp>
          <p:graphicFrame>
            <p:nvGraphicFramePr>
              <p:cNvPr id="368" name="对象 91"/>
              <p:cNvGraphicFramePr>
                <a:graphicFrameLocks noChangeAspect="1"/>
              </p:cNvGraphicFramePr>
              <p:nvPr/>
            </p:nvGraphicFramePr>
            <p:xfrm>
              <a:off x="3595" y="9852"/>
              <a:ext cx="237" cy="222"/>
            </p:xfrm>
            <a:graphic>
              <a:graphicData uri="http://schemas.openxmlformats.org/presentationml/2006/ole">
                <mc:AlternateContent xmlns:mc="http://schemas.openxmlformats.org/markup-compatibility/2006">
                  <mc:Choice xmlns:v="urn:schemas-microsoft-com:vml" Requires="v">
                    <p:oleObj r:id="rId53" imgW="1386205" imgH="1572895" progId="">
                      <p:embed/>
                    </p:oleObj>
                  </mc:Choice>
                  <mc:Fallback>
                    <p:oleObj r:id="rId53" imgW="1386205" imgH="1572895" progId="">
                      <p:embed/>
                      <p:pic>
                        <p:nvPicPr>
                          <p:cNvPr id="368" name="对象 91"/>
                          <p:cNvPicPr>
                            <a:picLocks noChangeAspect="1" noChangeArrowheads="1"/>
                          </p:cNvPicPr>
                          <p:nvPr/>
                        </p:nvPicPr>
                        <p:blipFill>
                          <a:blip r:embed="rId54">
                            <a:extLst>
                              <a:ext uri="{28A0092B-C50C-407E-A947-70E740481C1C}">
                                <a14:useLocalDpi xmlns:a14="http://schemas.microsoft.com/office/drawing/2010/main" val="0"/>
                              </a:ext>
                            </a:extLst>
                          </a:blip>
                          <a:srcRect/>
                          <a:stretch>
                            <a:fillRect/>
                          </a:stretch>
                        </p:blipFill>
                        <p:spPr bwMode="auto">
                          <a:xfrm>
                            <a:off x="3595" y="9852"/>
                            <a:ext cx="237" cy="22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70" name="对象 93"/>
              <p:cNvGraphicFramePr>
                <a:graphicFrameLocks noChangeAspect="1"/>
              </p:cNvGraphicFramePr>
              <p:nvPr/>
            </p:nvGraphicFramePr>
            <p:xfrm>
              <a:off x="4044" y="9618"/>
              <a:ext cx="310" cy="586"/>
            </p:xfrm>
            <a:graphic>
              <a:graphicData uri="http://schemas.openxmlformats.org/presentationml/2006/ole">
                <mc:AlternateContent xmlns:mc="http://schemas.openxmlformats.org/markup-compatibility/2006">
                  <mc:Choice xmlns:v="urn:schemas-microsoft-com:vml" Requires="v">
                    <p:oleObj r:id="rId55" imgW="580390" imgH="1032510" progId="">
                      <p:embed/>
                    </p:oleObj>
                  </mc:Choice>
                  <mc:Fallback>
                    <p:oleObj r:id="rId55" imgW="580390" imgH="1032510" progId="">
                      <p:embed/>
                      <p:pic>
                        <p:nvPicPr>
                          <p:cNvPr id="370" name="对象 93"/>
                          <p:cNvPicPr>
                            <a:picLocks noChangeAspect="1" noChangeArrowheads="1"/>
                          </p:cNvPicPr>
                          <p:nvPr/>
                        </p:nvPicPr>
                        <p:blipFill>
                          <a:blip r:embed="rId56">
                            <a:extLst>
                              <a:ext uri="{28A0092B-C50C-407E-A947-70E740481C1C}">
                                <a14:useLocalDpi xmlns:a14="http://schemas.microsoft.com/office/drawing/2010/main" val="0"/>
                              </a:ext>
                            </a:extLst>
                          </a:blip>
                          <a:srcRect/>
                          <a:stretch>
                            <a:fillRect/>
                          </a:stretch>
                        </p:blipFill>
                        <p:spPr bwMode="auto">
                          <a:xfrm>
                            <a:off x="4044" y="9618"/>
                            <a:ext cx="310" cy="58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72" name="对象 97"/>
              <p:cNvGraphicFramePr>
                <a:graphicFrameLocks noChangeAspect="1"/>
              </p:cNvGraphicFramePr>
              <p:nvPr/>
            </p:nvGraphicFramePr>
            <p:xfrm>
              <a:off x="3776" y="9632"/>
              <a:ext cx="380" cy="425"/>
            </p:xfrm>
            <a:graphic>
              <a:graphicData uri="http://schemas.openxmlformats.org/presentationml/2006/ole">
                <mc:AlternateContent xmlns:mc="http://schemas.openxmlformats.org/markup-compatibility/2006">
                  <mc:Choice xmlns:v="urn:schemas-microsoft-com:vml" Requires="v">
                    <p:oleObj name="Visio" r:id="rId57" imgW="612140" imgH="644525" progId="">
                      <p:embed/>
                    </p:oleObj>
                  </mc:Choice>
                  <mc:Fallback>
                    <p:oleObj name="Visio" r:id="rId57" imgW="612140" imgH="644525" progId="">
                      <p:embed/>
                      <p:pic>
                        <p:nvPicPr>
                          <p:cNvPr id="372" name="对象 97"/>
                          <p:cNvPicPr>
                            <a:picLocks noChangeAspect="1" noChangeArrowheads="1"/>
                          </p:cNvPicPr>
                          <p:nvPr/>
                        </p:nvPicPr>
                        <p:blipFill>
                          <a:blip r:embed="rId58">
                            <a:extLst>
                              <a:ext uri="{28A0092B-C50C-407E-A947-70E740481C1C}">
                                <a14:useLocalDpi xmlns:a14="http://schemas.microsoft.com/office/drawing/2010/main" val="0"/>
                              </a:ext>
                            </a:extLst>
                          </a:blip>
                          <a:srcRect/>
                          <a:stretch>
                            <a:fillRect/>
                          </a:stretch>
                        </p:blipFill>
                        <p:spPr bwMode="auto">
                          <a:xfrm>
                            <a:off x="3776" y="9632"/>
                            <a:ext cx="380" cy="4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74" name="对象 29"/>
              <p:cNvGraphicFramePr>
                <a:graphicFrameLocks noChangeAspect="1"/>
              </p:cNvGraphicFramePr>
              <p:nvPr/>
            </p:nvGraphicFramePr>
            <p:xfrm>
              <a:off x="3115" y="8330"/>
              <a:ext cx="376" cy="694"/>
            </p:xfrm>
            <a:graphic>
              <a:graphicData uri="http://schemas.openxmlformats.org/presentationml/2006/ole">
                <mc:AlternateContent xmlns:mc="http://schemas.openxmlformats.org/markup-compatibility/2006">
                  <mc:Choice xmlns:v="urn:schemas-microsoft-com:vml" Requires="v">
                    <p:oleObj r:id="rId59" imgW="855345" imgH="1258570" progId="">
                      <p:embed/>
                    </p:oleObj>
                  </mc:Choice>
                  <mc:Fallback>
                    <p:oleObj r:id="rId59" imgW="855345" imgH="1258570" progId="">
                      <p:embed/>
                      <p:pic>
                        <p:nvPicPr>
                          <p:cNvPr id="374" name="对象 29"/>
                          <p:cNvPicPr>
                            <a:picLocks noChangeAspect="1" noChangeArrowheads="1"/>
                          </p:cNvPicPr>
                          <p:nvPr/>
                        </p:nvPicPr>
                        <p:blipFill>
                          <a:blip r:embed="rId60">
                            <a:extLst>
                              <a:ext uri="{28A0092B-C50C-407E-A947-70E740481C1C}">
                                <a14:useLocalDpi xmlns:a14="http://schemas.microsoft.com/office/drawing/2010/main" val="0"/>
                              </a:ext>
                            </a:extLst>
                          </a:blip>
                          <a:srcRect/>
                          <a:stretch>
                            <a:fillRect/>
                          </a:stretch>
                        </p:blipFill>
                        <p:spPr bwMode="auto">
                          <a:xfrm>
                            <a:off x="3115" y="8330"/>
                            <a:ext cx="376" cy="69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76" name="文本框 375"/>
              <p:cNvSpPr txBox="1"/>
              <p:nvPr/>
            </p:nvSpPr>
            <p:spPr>
              <a:xfrm>
                <a:off x="2884" y="8621"/>
                <a:ext cx="469" cy="360"/>
              </a:xfrm>
              <a:prstGeom prst="rect">
                <a:avLst/>
              </a:prstGeom>
              <a:noFill/>
            </p:spPr>
            <p:txBody>
              <a:bodyPr wrap="square" lIns="60483" tIns="30241" rIns="60483" bIns="30241">
                <a:spAutoFit/>
              </a:bodyPr>
              <a:lstStyle/>
              <a:p>
                <a:pPr fontAlgn="auto"/>
                <a:r>
                  <a:rPr lang="zh-CN" altLang="en-US" sz="355" noProof="1">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可见光</a:t>
                </a:r>
              </a:p>
            </p:txBody>
          </p:sp>
          <p:sp>
            <p:nvSpPr>
              <p:cNvPr id="377" name="文本框 34"/>
              <p:cNvSpPr txBox="1">
                <a:spLocks noChangeArrowheads="1"/>
              </p:cNvSpPr>
              <p:nvPr/>
            </p:nvSpPr>
            <p:spPr bwMode="auto">
              <a:xfrm>
                <a:off x="2391" y="8707"/>
                <a:ext cx="1190" cy="274"/>
              </a:xfrm>
              <a:prstGeom prst="rect">
                <a:avLst/>
              </a:prstGeom>
              <a:noFill/>
              <a:ln w="9525">
                <a:noFill/>
                <a:miter lim="800000"/>
              </a:ln>
            </p:spPr>
            <p:txBody>
              <a:bodyPr wrap="square" lIns="60483" tIns="30241" rIns="60483" bIns="30241">
                <a:spAutoFit/>
              </a:bodyPr>
              <a:lstStyle/>
              <a:p>
                <a:r>
                  <a:rPr lang="en-US" altLang="zh-CN" sz="44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Sub-6G</a:t>
                </a:r>
              </a:p>
            </p:txBody>
          </p:sp>
          <p:graphicFrame>
            <p:nvGraphicFramePr>
              <p:cNvPr id="378" name="对象 119"/>
              <p:cNvGraphicFramePr>
                <a:graphicFrameLocks noChangeAspect="1"/>
              </p:cNvGraphicFramePr>
              <p:nvPr/>
            </p:nvGraphicFramePr>
            <p:xfrm>
              <a:off x="2103" y="8161"/>
              <a:ext cx="309" cy="287"/>
            </p:xfrm>
            <a:graphic>
              <a:graphicData uri="http://schemas.openxmlformats.org/presentationml/2006/ole">
                <mc:AlternateContent xmlns:mc="http://schemas.openxmlformats.org/markup-compatibility/2006">
                  <mc:Choice xmlns:v="urn:schemas-microsoft-com:vml" Requires="v">
                    <p:oleObj name="Visio" r:id="rId61" imgW="1232535" imgH="793750" progId="">
                      <p:embed/>
                    </p:oleObj>
                  </mc:Choice>
                  <mc:Fallback>
                    <p:oleObj name="Visio" r:id="rId61" imgW="1232535" imgH="793750" progId="">
                      <p:embed/>
                      <p:pic>
                        <p:nvPicPr>
                          <p:cNvPr id="378" name="对象 119"/>
                          <p:cNvPicPr>
                            <a:picLocks noChangeAspect="1" noChangeArrowheads="1"/>
                          </p:cNvPicPr>
                          <p:nvPr/>
                        </p:nvPicPr>
                        <p:blipFill>
                          <a:blip r:embed="rId62">
                            <a:extLst>
                              <a:ext uri="{28A0092B-C50C-407E-A947-70E740481C1C}">
                                <a14:useLocalDpi xmlns:a14="http://schemas.microsoft.com/office/drawing/2010/main" val="0"/>
                              </a:ext>
                            </a:extLst>
                          </a:blip>
                          <a:srcRect/>
                          <a:stretch>
                            <a:fillRect/>
                          </a:stretch>
                        </p:blipFill>
                        <p:spPr bwMode="auto">
                          <a:xfrm>
                            <a:off x="2103" y="8161"/>
                            <a:ext cx="309" cy="2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380" name="组合 379"/>
              <p:cNvGrpSpPr/>
              <p:nvPr/>
            </p:nvGrpSpPr>
            <p:grpSpPr>
              <a:xfrm>
                <a:off x="1657" y="7536"/>
                <a:ext cx="1315" cy="479"/>
                <a:chOff x="3131051" y="2163482"/>
                <a:chExt cx="1667305" cy="530818"/>
              </a:xfrm>
            </p:grpSpPr>
            <p:graphicFrame>
              <p:nvGraphicFramePr>
                <p:cNvPr id="381" name="对象 78"/>
                <p:cNvGraphicFramePr>
                  <a:graphicFrameLocks noChangeAspect="1"/>
                </p:cNvGraphicFramePr>
                <p:nvPr/>
              </p:nvGraphicFramePr>
              <p:xfrm>
                <a:off x="3131051" y="2470386"/>
                <a:ext cx="449454" cy="223914"/>
              </p:xfrm>
              <a:graphic>
                <a:graphicData uri="http://schemas.openxmlformats.org/presentationml/2006/ole">
                  <mc:AlternateContent xmlns:mc="http://schemas.openxmlformats.org/markup-compatibility/2006">
                    <mc:Choice xmlns:v="urn:schemas-microsoft-com:vml" Requires="v">
                      <p:oleObj r:id="rId63" imgW="1524000" imgH="767080" progId="">
                        <p:embed/>
                      </p:oleObj>
                    </mc:Choice>
                    <mc:Fallback>
                      <p:oleObj r:id="rId63" imgW="1524000" imgH="767080" progId="">
                        <p:embed/>
                        <p:pic>
                          <p:nvPicPr>
                            <p:cNvPr id="381" name="对象 78"/>
                            <p:cNvPicPr>
                              <a:picLocks noChangeAspect="1" noChangeArrowheads="1"/>
                            </p:cNvPicPr>
                            <p:nvPr/>
                          </p:nvPicPr>
                          <p:blipFill>
                            <a:blip r:embed="rId64">
                              <a:extLst>
                                <a:ext uri="{28A0092B-C50C-407E-A947-70E740481C1C}">
                                  <a14:useLocalDpi xmlns:a14="http://schemas.microsoft.com/office/drawing/2010/main" val="0"/>
                                </a:ext>
                              </a:extLst>
                            </a:blip>
                            <a:srcRect/>
                            <a:stretch>
                              <a:fillRect/>
                            </a:stretch>
                          </p:blipFill>
                          <p:spPr bwMode="auto">
                            <a:xfrm>
                              <a:off x="3131051" y="2470386"/>
                              <a:ext cx="449454" cy="22391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83" name="对象 78"/>
                <p:cNvGraphicFramePr>
                  <a:graphicFrameLocks noChangeAspect="1"/>
                </p:cNvGraphicFramePr>
                <p:nvPr/>
              </p:nvGraphicFramePr>
              <p:xfrm>
                <a:off x="3718627" y="2163482"/>
                <a:ext cx="449454" cy="223914"/>
              </p:xfrm>
              <a:graphic>
                <a:graphicData uri="http://schemas.openxmlformats.org/presentationml/2006/ole">
                  <mc:AlternateContent xmlns:mc="http://schemas.openxmlformats.org/markup-compatibility/2006">
                    <mc:Choice xmlns:v="urn:schemas-microsoft-com:vml" Requires="v">
                      <p:oleObj r:id="rId63" imgW="1524000" imgH="767080" progId="">
                        <p:embed/>
                      </p:oleObj>
                    </mc:Choice>
                    <mc:Fallback>
                      <p:oleObj r:id="rId63" imgW="1524000" imgH="767080" progId="">
                        <p:embed/>
                        <p:pic>
                          <p:nvPicPr>
                            <p:cNvPr id="383" name="对象 78"/>
                            <p:cNvPicPr>
                              <a:picLocks noChangeAspect="1" noChangeArrowheads="1"/>
                            </p:cNvPicPr>
                            <p:nvPr/>
                          </p:nvPicPr>
                          <p:blipFill>
                            <a:blip r:embed="rId64">
                              <a:extLst>
                                <a:ext uri="{28A0092B-C50C-407E-A947-70E740481C1C}">
                                  <a14:useLocalDpi xmlns:a14="http://schemas.microsoft.com/office/drawing/2010/main" val="0"/>
                                </a:ext>
                              </a:extLst>
                            </a:blip>
                            <a:srcRect/>
                            <a:stretch>
                              <a:fillRect/>
                            </a:stretch>
                          </p:blipFill>
                          <p:spPr bwMode="auto">
                            <a:xfrm>
                              <a:off x="3718627" y="2163482"/>
                              <a:ext cx="449454" cy="22391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85" name="对象 78"/>
                <p:cNvGraphicFramePr>
                  <a:graphicFrameLocks noChangeAspect="1"/>
                </p:cNvGraphicFramePr>
                <p:nvPr/>
              </p:nvGraphicFramePr>
              <p:xfrm>
                <a:off x="4348902" y="2463677"/>
                <a:ext cx="449454" cy="223914"/>
              </p:xfrm>
              <a:graphic>
                <a:graphicData uri="http://schemas.openxmlformats.org/presentationml/2006/ole">
                  <mc:AlternateContent xmlns:mc="http://schemas.openxmlformats.org/markup-compatibility/2006">
                    <mc:Choice xmlns:v="urn:schemas-microsoft-com:vml" Requires="v">
                      <p:oleObj r:id="rId65" imgW="1524000" imgH="767080" progId="">
                        <p:embed/>
                      </p:oleObj>
                    </mc:Choice>
                    <mc:Fallback>
                      <p:oleObj r:id="rId65" imgW="1524000" imgH="767080" progId="">
                        <p:embed/>
                        <p:pic>
                          <p:nvPicPr>
                            <p:cNvPr id="385" name="对象 78"/>
                            <p:cNvPicPr>
                              <a:picLocks noChangeAspect="1" noChangeArrowheads="1"/>
                            </p:cNvPicPr>
                            <p:nvPr/>
                          </p:nvPicPr>
                          <p:blipFill>
                            <a:blip r:embed="rId64">
                              <a:extLst>
                                <a:ext uri="{28A0092B-C50C-407E-A947-70E740481C1C}">
                                  <a14:useLocalDpi xmlns:a14="http://schemas.microsoft.com/office/drawing/2010/main" val="0"/>
                                </a:ext>
                              </a:extLst>
                            </a:blip>
                            <a:srcRect/>
                            <a:stretch>
                              <a:fillRect/>
                            </a:stretch>
                          </p:blipFill>
                          <p:spPr bwMode="auto">
                            <a:xfrm>
                              <a:off x="4348902" y="2463677"/>
                              <a:ext cx="449454" cy="22391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cxnSp>
              <p:nvCxnSpPr>
                <p:cNvPr id="387" name="直接连接符 386"/>
                <p:cNvCxnSpPr>
                  <a:stCxn id="381" idx="3"/>
                  <a:endCxn id="385" idx="1"/>
                </p:cNvCxnSpPr>
                <p:nvPr/>
              </p:nvCxnSpPr>
              <p:spPr>
                <a:xfrm flipV="1">
                  <a:off x="3580505" y="2575633"/>
                  <a:ext cx="768395" cy="6709"/>
                </a:xfrm>
                <a:prstGeom prst="line">
                  <a:avLst/>
                </a:prstGeom>
                <a:ln w="9525">
                  <a:solidFill>
                    <a:sysClr val="window" lastClr="FFFFFF">
                      <a:lumMod val="65000"/>
                    </a:sysClr>
                  </a:solidFill>
                </a:ln>
              </p:spPr>
              <p:style>
                <a:lnRef idx="1">
                  <a:srgbClr val="4472C4"/>
                </a:lnRef>
                <a:fillRef idx="0">
                  <a:srgbClr val="4472C4"/>
                </a:fillRef>
                <a:effectRef idx="0">
                  <a:srgbClr val="4472C4"/>
                </a:effectRef>
                <a:fontRef idx="minor">
                  <a:sysClr val="windowText" lastClr="000000"/>
                </a:fontRef>
              </p:style>
            </p:cxnSp>
            <p:cxnSp>
              <p:nvCxnSpPr>
                <p:cNvPr id="388" name="直接连接符 387"/>
                <p:cNvCxnSpPr/>
                <p:nvPr/>
              </p:nvCxnSpPr>
              <p:spPr>
                <a:xfrm>
                  <a:off x="4084050" y="2316256"/>
                  <a:ext cx="405546" cy="188237"/>
                </a:xfrm>
                <a:prstGeom prst="line">
                  <a:avLst/>
                </a:prstGeom>
                <a:ln w="9525">
                  <a:solidFill>
                    <a:sysClr val="window" lastClr="FFFFFF">
                      <a:lumMod val="65000"/>
                    </a:sysClr>
                  </a:solidFill>
                </a:ln>
              </p:spPr>
              <p:style>
                <a:lnRef idx="1">
                  <a:srgbClr val="4472C4"/>
                </a:lnRef>
                <a:fillRef idx="0">
                  <a:srgbClr val="4472C4"/>
                </a:fillRef>
                <a:effectRef idx="0">
                  <a:srgbClr val="4472C4"/>
                </a:effectRef>
                <a:fontRef idx="minor">
                  <a:sysClr val="windowText" lastClr="000000"/>
                </a:fontRef>
              </p:style>
            </p:cxnSp>
            <p:cxnSp>
              <p:nvCxnSpPr>
                <p:cNvPr id="389" name="直接连接符 388"/>
                <p:cNvCxnSpPr/>
                <p:nvPr/>
              </p:nvCxnSpPr>
              <p:spPr>
                <a:xfrm flipH="1">
                  <a:off x="3461411" y="2340878"/>
                  <a:ext cx="362851" cy="194948"/>
                </a:xfrm>
                <a:prstGeom prst="line">
                  <a:avLst/>
                </a:prstGeom>
                <a:ln w="9525">
                  <a:solidFill>
                    <a:sysClr val="window" lastClr="FFFFFF">
                      <a:lumMod val="65000"/>
                    </a:sysClr>
                  </a:solidFill>
                </a:ln>
              </p:spPr>
              <p:style>
                <a:lnRef idx="1">
                  <a:srgbClr val="4472C4"/>
                </a:lnRef>
                <a:fillRef idx="0">
                  <a:srgbClr val="4472C4"/>
                </a:fillRef>
                <a:effectRef idx="0">
                  <a:srgbClr val="4472C4"/>
                </a:effectRef>
                <a:fontRef idx="minor">
                  <a:sysClr val="windowText" lastClr="000000"/>
                </a:fontRef>
              </p:style>
            </p:cxnSp>
          </p:grpSp>
          <p:graphicFrame>
            <p:nvGraphicFramePr>
              <p:cNvPr id="390" name="对象 121"/>
              <p:cNvGraphicFramePr>
                <a:graphicFrameLocks noChangeAspect="1"/>
              </p:cNvGraphicFramePr>
              <p:nvPr/>
            </p:nvGraphicFramePr>
            <p:xfrm>
              <a:off x="1984" y="8015"/>
              <a:ext cx="229" cy="233"/>
            </p:xfrm>
            <a:graphic>
              <a:graphicData uri="http://schemas.openxmlformats.org/presentationml/2006/ole">
                <mc:AlternateContent xmlns:mc="http://schemas.openxmlformats.org/markup-compatibility/2006">
                  <mc:Choice xmlns:v="urn:schemas-microsoft-com:vml" Requires="v">
                    <p:oleObj name="Visio" r:id="rId66" imgW="914400" imgH="1031240" progId="">
                      <p:embed/>
                    </p:oleObj>
                  </mc:Choice>
                  <mc:Fallback>
                    <p:oleObj name="Visio" r:id="rId66" imgW="914400" imgH="1031240" progId="">
                      <p:embed/>
                      <p:pic>
                        <p:nvPicPr>
                          <p:cNvPr id="390" name="对象 121"/>
                          <p:cNvPicPr>
                            <a:picLocks noChangeAspect="1" noChangeArrowheads="1"/>
                          </p:cNvPicPr>
                          <p:nvPr/>
                        </p:nvPicPr>
                        <p:blipFill>
                          <a:blip r:embed="rId67">
                            <a:extLst>
                              <a:ext uri="{28A0092B-C50C-407E-A947-70E740481C1C}">
                                <a14:useLocalDpi xmlns:a14="http://schemas.microsoft.com/office/drawing/2010/main" val="0"/>
                              </a:ext>
                            </a:extLst>
                          </a:blip>
                          <a:srcRect/>
                          <a:stretch>
                            <a:fillRect/>
                          </a:stretch>
                        </p:blipFill>
                        <p:spPr bwMode="auto">
                          <a:xfrm>
                            <a:off x="1984" y="8015"/>
                            <a:ext cx="229" cy="23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92" name="对象 93"/>
              <p:cNvGraphicFramePr>
                <a:graphicFrameLocks noChangeAspect="1"/>
              </p:cNvGraphicFramePr>
              <p:nvPr/>
            </p:nvGraphicFramePr>
            <p:xfrm>
              <a:off x="3832" y="8248"/>
              <a:ext cx="301" cy="467"/>
            </p:xfrm>
            <a:graphic>
              <a:graphicData uri="http://schemas.openxmlformats.org/presentationml/2006/ole">
                <mc:AlternateContent xmlns:mc="http://schemas.openxmlformats.org/markup-compatibility/2006">
                  <mc:Choice xmlns:v="urn:schemas-microsoft-com:vml" Requires="v">
                    <p:oleObj r:id="rId68" imgW="580390" imgH="1032510" progId="">
                      <p:embed/>
                    </p:oleObj>
                  </mc:Choice>
                  <mc:Fallback>
                    <p:oleObj r:id="rId68" imgW="580390" imgH="1032510" progId="">
                      <p:embed/>
                      <p:pic>
                        <p:nvPicPr>
                          <p:cNvPr id="392" name="对象 93"/>
                          <p:cNvPicPr>
                            <a:picLocks noChangeAspect="1" noChangeArrowheads="1"/>
                          </p:cNvPicPr>
                          <p:nvPr/>
                        </p:nvPicPr>
                        <p:blipFill>
                          <a:blip r:embed="rId56">
                            <a:extLst>
                              <a:ext uri="{28A0092B-C50C-407E-A947-70E740481C1C}">
                                <a14:useLocalDpi xmlns:a14="http://schemas.microsoft.com/office/drawing/2010/main" val="0"/>
                              </a:ext>
                            </a:extLst>
                          </a:blip>
                          <a:srcRect/>
                          <a:stretch>
                            <a:fillRect/>
                          </a:stretch>
                        </p:blipFill>
                        <p:spPr bwMode="auto">
                          <a:xfrm>
                            <a:off x="3832" y="8248"/>
                            <a:ext cx="301" cy="46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94" name="对象 97"/>
              <p:cNvGraphicFramePr>
                <a:graphicFrameLocks noChangeAspect="1"/>
              </p:cNvGraphicFramePr>
              <p:nvPr/>
            </p:nvGraphicFramePr>
            <p:xfrm>
              <a:off x="4843" y="9454"/>
              <a:ext cx="320" cy="443"/>
            </p:xfrm>
            <a:graphic>
              <a:graphicData uri="http://schemas.openxmlformats.org/presentationml/2006/ole">
                <mc:AlternateContent xmlns:mc="http://schemas.openxmlformats.org/markup-compatibility/2006">
                  <mc:Choice xmlns:v="urn:schemas-microsoft-com:vml" Requires="v">
                    <p:oleObj name="Visio" r:id="rId69" imgW="612140" imgH="644525" progId="">
                      <p:embed/>
                    </p:oleObj>
                  </mc:Choice>
                  <mc:Fallback>
                    <p:oleObj name="Visio" r:id="rId69" imgW="612140" imgH="644525" progId="">
                      <p:embed/>
                      <p:pic>
                        <p:nvPicPr>
                          <p:cNvPr id="394" name="对象 97"/>
                          <p:cNvPicPr>
                            <a:picLocks noChangeAspect="1" noChangeArrowheads="1"/>
                          </p:cNvPicPr>
                          <p:nvPr/>
                        </p:nvPicPr>
                        <p:blipFill>
                          <a:blip r:embed="rId58">
                            <a:extLst>
                              <a:ext uri="{28A0092B-C50C-407E-A947-70E740481C1C}">
                                <a14:useLocalDpi xmlns:a14="http://schemas.microsoft.com/office/drawing/2010/main" val="0"/>
                              </a:ext>
                            </a:extLst>
                          </a:blip>
                          <a:srcRect/>
                          <a:stretch>
                            <a:fillRect/>
                          </a:stretch>
                        </p:blipFill>
                        <p:spPr bwMode="auto">
                          <a:xfrm>
                            <a:off x="4843" y="9454"/>
                            <a:ext cx="320" cy="443"/>
                          </a:xfrm>
                          <a:prstGeom prst="rect">
                            <a:avLst/>
                          </a:prstGeom>
                          <a:noFill/>
                        </p:spPr>
                      </p:pic>
                    </p:oleObj>
                  </mc:Fallback>
                </mc:AlternateContent>
              </a:graphicData>
            </a:graphic>
          </p:graphicFrame>
          <p:graphicFrame>
            <p:nvGraphicFramePr>
              <p:cNvPr id="396" name="对象 53"/>
              <p:cNvGraphicFramePr>
                <a:graphicFrameLocks noChangeAspect="1"/>
              </p:cNvGraphicFramePr>
              <p:nvPr/>
            </p:nvGraphicFramePr>
            <p:xfrm>
              <a:off x="5326" y="9761"/>
              <a:ext cx="278" cy="388"/>
            </p:xfrm>
            <a:graphic>
              <a:graphicData uri="http://schemas.openxmlformats.org/presentationml/2006/ole">
                <mc:AlternateContent xmlns:mc="http://schemas.openxmlformats.org/markup-compatibility/2006">
                  <mc:Choice xmlns:v="urn:schemas-microsoft-com:vml" Requires="v">
                    <p:oleObj r:id="rId70" imgW="796290" imgH="943610" progId="">
                      <p:embed/>
                    </p:oleObj>
                  </mc:Choice>
                  <mc:Fallback>
                    <p:oleObj r:id="rId70" imgW="796290" imgH="943610" progId="">
                      <p:embed/>
                      <p:pic>
                        <p:nvPicPr>
                          <p:cNvPr id="396" name="对象 53"/>
                          <p:cNvPicPr>
                            <a:picLocks noChangeAspect="1" noChangeArrowheads="1"/>
                          </p:cNvPicPr>
                          <p:nvPr/>
                        </p:nvPicPr>
                        <p:blipFill>
                          <a:blip r:embed="rId71">
                            <a:extLst>
                              <a:ext uri="{28A0092B-C50C-407E-A947-70E740481C1C}">
                                <a14:useLocalDpi xmlns:a14="http://schemas.microsoft.com/office/drawing/2010/main" val="0"/>
                              </a:ext>
                            </a:extLst>
                          </a:blip>
                          <a:srcRect/>
                          <a:stretch>
                            <a:fillRect/>
                          </a:stretch>
                        </p:blipFill>
                        <p:spPr bwMode="auto">
                          <a:xfrm>
                            <a:off x="5326" y="9761"/>
                            <a:ext cx="278" cy="3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398" name="图片 397"/>
              <p:cNvPicPr>
                <a:picLocks noChangeAspect="1"/>
              </p:cNvPicPr>
              <p:nvPr/>
            </p:nvPicPr>
            <p:blipFill>
              <a:blip r:embed="rId72" cstate="hqprint"/>
              <a:stretch>
                <a:fillRect/>
              </a:stretch>
            </p:blipFill>
            <p:spPr>
              <a:xfrm>
                <a:off x="4713" y="9761"/>
                <a:ext cx="207" cy="192"/>
              </a:xfrm>
              <a:prstGeom prst="rect">
                <a:avLst/>
              </a:prstGeom>
            </p:spPr>
          </p:pic>
          <p:graphicFrame>
            <p:nvGraphicFramePr>
              <p:cNvPr id="399" name="对象 93"/>
              <p:cNvGraphicFramePr>
                <a:graphicFrameLocks noChangeAspect="1"/>
              </p:cNvGraphicFramePr>
              <p:nvPr/>
            </p:nvGraphicFramePr>
            <p:xfrm>
              <a:off x="5070" y="9344"/>
              <a:ext cx="301" cy="569"/>
            </p:xfrm>
            <a:graphic>
              <a:graphicData uri="http://schemas.openxmlformats.org/presentationml/2006/ole">
                <mc:AlternateContent xmlns:mc="http://schemas.openxmlformats.org/markup-compatibility/2006">
                  <mc:Choice xmlns:v="urn:schemas-microsoft-com:vml" Requires="v">
                    <p:oleObj r:id="rId73" imgW="580390" imgH="1032510" progId="">
                      <p:embed/>
                    </p:oleObj>
                  </mc:Choice>
                  <mc:Fallback>
                    <p:oleObj r:id="rId73" imgW="580390" imgH="1032510" progId="">
                      <p:embed/>
                      <p:pic>
                        <p:nvPicPr>
                          <p:cNvPr id="399" name="对象 93"/>
                          <p:cNvPicPr>
                            <a:picLocks noChangeAspect="1" noChangeArrowheads="1"/>
                          </p:cNvPicPr>
                          <p:nvPr/>
                        </p:nvPicPr>
                        <p:blipFill>
                          <a:blip r:embed="rId56">
                            <a:extLst>
                              <a:ext uri="{28A0092B-C50C-407E-A947-70E740481C1C}">
                                <a14:useLocalDpi xmlns:a14="http://schemas.microsoft.com/office/drawing/2010/main" val="0"/>
                              </a:ext>
                            </a:extLst>
                          </a:blip>
                          <a:srcRect/>
                          <a:stretch>
                            <a:fillRect/>
                          </a:stretch>
                        </p:blipFill>
                        <p:spPr bwMode="auto">
                          <a:xfrm>
                            <a:off x="5070" y="9344"/>
                            <a:ext cx="301" cy="56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01" name="对象 64"/>
              <p:cNvGraphicFramePr/>
              <p:nvPr/>
            </p:nvGraphicFramePr>
            <p:xfrm>
              <a:off x="3416" y="9001"/>
              <a:ext cx="345" cy="359"/>
            </p:xfrm>
            <a:graphic>
              <a:graphicData uri="http://schemas.openxmlformats.org/presentationml/2006/ole">
                <mc:AlternateContent xmlns:mc="http://schemas.openxmlformats.org/markup-compatibility/2006">
                  <mc:Choice xmlns:v="urn:schemas-microsoft-com:vml" Requires="v">
                    <p:oleObj r:id="rId74" imgW="541020" imgH="501650" progId="">
                      <p:embed/>
                    </p:oleObj>
                  </mc:Choice>
                  <mc:Fallback>
                    <p:oleObj r:id="rId74" imgW="541020" imgH="501650" progId="">
                      <p:embed/>
                      <p:pic>
                        <p:nvPicPr>
                          <p:cNvPr id="401" name="对象 64"/>
                          <p:cNvPicPr>
                            <a:picLocks noChangeArrowheads="1"/>
                          </p:cNvPicPr>
                          <p:nvPr/>
                        </p:nvPicPr>
                        <p:blipFill>
                          <a:blip r:embed="rId75">
                            <a:extLst>
                              <a:ext uri="{28A0092B-C50C-407E-A947-70E740481C1C}">
                                <a14:useLocalDpi xmlns:a14="http://schemas.microsoft.com/office/drawing/2010/main" val="0"/>
                              </a:ext>
                            </a:extLst>
                          </a:blip>
                          <a:srcRect/>
                          <a:stretch>
                            <a:fillRect/>
                          </a:stretch>
                        </p:blipFill>
                        <p:spPr bwMode="auto">
                          <a:xfrm>
                            <a:off x="3416" y="9001"/>
                            <a:ext cx="345" cy="359"/>
                          </a:xfrm>
                          <a:prstGeom prst="rect">
                            <a:avLst/>
                          </a:prstGeom>
                          <a:noFill/>
                        </p:spPr>
                      </p:pic>
                    </p:oleObj>
                  </mc:Fallback>
                </mc:AlternateContent>
              </a:graphicData>
            </a:graphic>
          </p:graphicFrame>
          <p:pic>
            <p:nvPicPr>
              <p:cNvPr id="403" name="图片 402"/>
              <p:cNvPicPr>
                <a:picLocks noChangeAspect="1"/>
              </p:cNvPicPr>
              <p:nvPr/>
            </p:nvPicPr>
            <p:blipFill>
              <a:blip r:embed="rId76" cstate="hqprint"/>
              <a:stretch>
                <a:fillRect/>
              </a:stretch>
            </p:blipFill>
            <p:spPr>
              <a:xfrm>
                <a:off x="4471" y="9069"/>
                <a:ext cx="419" cy="245"/>
              </a:xfrm>
              <a:prstGeom prst="rect">
                <a:avLst/>
              </a:prstGeom>
            </p:spPr>
          </p:pic>
          <p:sp>
            <p:nvSpPr>
              <p:cNvPr id="404" name="矩形 403"/>
              <p:cNvSpPr/>
              <p:nvPr/>
            </p:nvSpPr>
            <p:spPr>
              <a:xfrm rot="5400000">
                <a:off x="3957" y="7501"/>
                <a:ext cx="377" cy="3290"/>
              </a:xfrm>
              <a:prstGeom prst="rect">
                <a:avLst/>
              </a:prstGeom>
              <a:noFill/>
              <a:ln w="15875" cap="flat" cmpd="sng" algn="ctr">
                <a:gradFill>
                  <a:gsLst>
                    <a:gs pos="52000">
                      <a:sysClr val="window" lastClr="FFFFFF">
                        <a:alpha val="88000"/>
                      </a:sysClr>
                    </a:gs>
                    <a:gs pos="99614">
                      <a:srgbClr val="4D9CBF">
                        <a:alpha val="0"/>
                      </a:srgbClr>
                    </a:gs>
                    <a:gs pos="0">
                      <a:srgbClr val="4D9CBF">
                        <a:alpha val="0"/>
                      </a:srgbClr>
                    </a:gs>
                    <a:gs pos="27000">
                      <a:srgbClr val="4D9CBF">
                        <a:alpha val="40000"/>
                      </a:srgbClr>
                    </a:gs>
                    <a:gs pos="75000">
                      <a:srgbClr val="4D9CBF"/>
                    </a:gs>
                  </a:gsLst>
                  <a:lin ang="5400000" scaled="1"/>
                </a:gradFill>
                <a:prstDash val="solid"/>
                <a:miter lim="800000"/>
              </a:ln>
              <a:effectLst/>
            </p:spPr>
            <p:txBody>
              <a:bodyPr rot="0" spcFirstLastPara="0" vertOverflow="overflow" horzOverflow="overflow" vert="horz" wrap="square" lIns="36677" tIns="18338" rIns="36677" bIns="18338" numCol="1" spcCol="0" rtlCol="0" fromWordArt="0" anchor="ctr" anchorCtr="0" forceAA="0" compatLnSpc="1">
                <a:noAutofit/>
              </a:bodyPr>
              <a:lstStyle/>
              <a:p>
                <a:pPr marL="0" marR="0" lvl="0" indent="0" algn="ctr" defTabSz="685800" eaLnBrk="1" fontAlgn="auto" latinLnBrk="0" hangingPunct="1">
                  <a:lnSpc>
                    <a:spcPct val="100000"/>
                  </a:lnSpc>
                  <a:spcBef>
                    <a:spcPts val="0"/>
                  </a:spcBef>
                  <a:spcAft>
                    <a:spcPts val="0"/>
                  </a:spcAft>
                  <a:buClrTx/>
                  <a:buSzTx/>
                  <a:buFontTx/>
                  <a:buNone/>
                  <a:defRPr/>
                </a:pPr>
                <a:endParaRPr kumimoji="0" lang="en-US" altLang="zh-CN" sz="795" b="1" i="0" u="none" strike="noStrike" kern="0" cap="none" spc="0" normalizeH="0" baseline="0" noProof="0" dirty="0">
                  <a:ln>
                    <a:noFill/>
                  </a:ln>
                  <a:solidFill>
                    <a:srgbClr val="C00000"/>
                  </a:solidFill>
                  <a:effectLst/>
                  <a:uLnTx/>
                  <a:uFillTx/>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06" name="TextBox 829"/>
              <p:cNvSpPr txBox="1"/>
              <p:nvPr/>
            </p:nvSpPr>
            <p:spPr>
              <a:xfrm>
                <a:off x="8213" y="7729"/>
                <a:ext cx="5028" cy="521"/>
              </a:xfrm>
              <a:prstGeom prst="rect">
                <a:avLst/>
              </a:prstGeom>
              <a:noFill/>
            </p:spPr>
            <p:txBody>
              <a:bodyPr wrap="square" rtlCol="0">
                <a:spAutoFit/>
              </a:bodyPr>
              <a:lstStyle/>
              <a:p>
                <a:pPr>
                  <a:buClrTx/>
                  <a:buSzTx/>
                  <a:buFontTx/>
                </a:pPr>
                <a:r>
                  <a:rPr lang="zh-CN" altLang="en-US" sz="1000" b="1" i="1" spc="12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sym typeface="+mn-ea"/>
                  </a:rPr>
                  <a:t>Physical infrastructure layer</a:t>
                </a:r>
              </a:p>
            </p:txBody>
          </p:sp>
          <p:cxnSp>
            <p:nvCxnSpPr>
              <p:cNvPr id="407" name="直接连接符 406"/>
              <p:cNvCxnSpPr/>
              <p:nvPr/>
            </p:nvCxnSpPr>
            <p:spPr>
              <a:xfrm flipH="1">
                <a:off x="5376" y="9169"/>
                <a:ext cx="635" cy="282"/>
              </a:xfrm>
              <a:prstGeom prst="line">
                <a:avLst/>
              </a:prstGeom>
              <a:noFill/>
              <a:ln w="12700" cap="flat" cmpd="sng" algn="ctr">
                <a:gradFill>
                  <a:gsLst>
                    <a:gs pos="0">
                      <a:srgbClr val="A603AB"/>
                    </a:gs>
                    <a:gs pos="21001">
                      <a:srgbClr val="0819FB"/>
                    </a:gs>
                    <a:gs pos="35001">
                      <a:srgbClr val="1A8D48"/>
                    </a:gs>
                    <a:gs pos="52000">
                      <a:srgbClr val="FFFF00"/>
                    </a:gs>
                    <a:gs pos="73000">
                      <a:srgbClr val="EE3F17"/>
                    </a:gs>
                    <a:gs pos="88000">
                      <a:srgbClr val="E81766"/>
                    </a:gs>
                    <a:gs pos="100000">
                      <a:srgbClr val="A603AB"/>
                    </a:gs>
                  </a:gsLst>
                  <a:lin ang="2700000" scaled="0"/>
                </a:gradFill>
                <a:prstDash val="solid"/>
              </a:ln>
              <a:effectLst/>
            </p:spPr>
          </p:cxnSp>
          <p:cxnSp>
            <p:nvCxnSpPr>
              <p:cNvPr id="408" name="直接连接符 407"/>
              <p:cNvCxnSpPr/>
              <p:nvPr/>
            </p:nvCxnSpPr>
            <p:spPr>
              <a:xfrm flipH="1">
                <a:off x="5606" y="9184"/>
                <a:ext cx="426" cy="652"/>
              </a:xfrm>
              <a:prstGeom prst="line">
                <a:avLst/>
              </a:prstGeom>
              <a:noFill/>
              <a:ln w="12700" cap="flat" cmpd="sng" algn="ctr">
                <a:gradFill>
                  <a:gsLst>
                    <a:gs pos="0">
                      <a:srgbClr val="A603AB"/>
                    </a:gs>
                    <a:gs pos="21001">
                      <a:srgbClr val="0819FB"/>
                    </a:gs>
                    <a:gs pos="35001">
                      <a:srgbClr val="1A8D48"/>
                    </a:gs>
                    <a:gs pos="52000">
                      <a:srgbClr val="FFFF00"/>
                    </a:gs>
                    <a:gs pos="73000">
                      <a:srgbClr val="EE3F17"/>
                    </a:gs>
                    <a:gs pos="88000">
                      <a:srgbClr val="E81766"/>
                    </a:gs>
                    <a:gs pos="100000">
                      <a:srgbClr val="A603AB"/>
                    </a:gs>
                  </a:gsLst>
                  <a:lin ang="2700000" scaled="0"/>
                </a:gradFill>
                <a:prstDash val="solid"/>
              </a:ln>
              <a:effectLst/>
            </p:spPr>
          </p:cxnSp>
          <p:grpSp>
            <p:nvGrpSpPr>
              <p:cNvPr id="409" name="组合 408"/>
              <p:cNvGrpSpPr/>
              <p:nvPr/>
            </p:nvGrpSpPr>
            <p:grpSpPr>
              <a:xfrm>
                <a:off x="9134" y="8861"/>
                <a:ext cx="2160" cy="205"/>
                <a:chOff x="9762" y="6661"/>
                <a:chExt cx="2472" cy="205"/>
              </a:xfrm>
            </p:grpSpPr>
            <p:sp>
              <p:nvSpPr>
                <p:cNvPr id="410" name="椭圆 409"/>
                <p:cNvSpPr/>
                <p:nvPr/>
              </p:nvSpPr>
              <p:spPr>
                <a:xfrm>
                  <a:off x="9762" y="6661"/>
                  <a:ext cx="2472" cy="120"/>
                </a:xfrm>
                <a:prstGeom prst="ellipse">
                  <a:avLst/>
                </a:prstGeom>
                <a:gradFill flip="none" rotWithShape="1">
                  <a:gsLst>
                    <a:gs pos="78000">
                      <a:srgbClr val="96D3FF"/>
                    </a:gs>
                    <a:gs pos="28000">
                      <a:srgbClr val="89CEFF"/>
                    </a:gs>
                    <a:gs pos="50000">
                      <a:srgbClr val="71C4FF">
                        <a:alpha val="0"/>
                      </a:srgbClr>
                    </a:gs>
                    <a:gs pos="0">
                      <a:sysClr val="window" lastClr="FFFFFF"/>
                    </a:gs>
                    <a:gs pos="97297">
                      <a:sysClr val="window" lastClr="FFFFFF"/>
                    </a:gs>
                  </a:gsLst>
                  <a:lin ang="0" scaled="1"/>
                  <a:tileRect/>
                </a:gra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sz="159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11" name="Oval 269"/>
                <p:cNvSpPr/>
                <p:nvPr/>
              </p:nvSpPr>
              <p:spPr>
                <a:xfrm>
                  <a:off x="9801" y="6736"/>
                  <a:ext cx="2289" cy="130"/>
                </a:xfrm>
                <a:prstGeom prst="ellipse">
                  <a:avLst/>
                </a:prstGeom>
                <a:noFill/>
                <a:ln w="12700" cap="flat" cmpd="sng" algn="ctr">
                  <a:gradFill>
                    <a:gsLst>
                      <a:gs pos="0">
                        <a:srgbClr val="A603AB"/>
                      </a:gs>
                      <a:gs pos="21001">
                        <a:srgbClr val="0819FB"/>
                      </a:gs>
                      <a:gs pos="35001">
                        <a:srgbClr val="1A8D48"/>
                      </a:gs>
                      <a:gs pos="52000">
                        <a:srgbClr val="FFFF00"/>
                      </a:gs>
                      <a:gs pos="73000">
                        <a:srgbClr val="EE3F17"/>
                      </a:gs>
                      <a:gs pos="88000">
                        <a:srgbClr val="E81766"/>
                      </a:gs>
                      <a:gs pos="100000">
                        <a:srgbClr val="A603AB"/>
                      </a:gs>
                    </a:gsLst>
                    <a:lin ang="2700000" scaled="0"/>
                  </a:gradFill>
                  <a:prstDash val="solid"/>
                </a:ln>
                <a:effectLst/>
              </p:spPr>
              <p:txBody>
                <a:bodyPr lIns="0" tIns="31712" rIns="0" bIns="0" rtlCol="0" anchor="b"/>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705" i="0" u="none" strike="noStrike" kern="1200" cap="none" spc="0" normalizeH="0" baseline="0" noProof="0" dirty="0">
                    <a:ln>
                      <a:noFill/>
                    </a:ln>
                    <a:solidFill>
                      <a:srgbClr val="C00000"/>
                    </a:solidFill>
                    <a:effectLst/>
                    <a:uLnTx/>
                    <a:uFillTx/>
                    <a:latin typeface="Times New Roman" panose="02020603050405020304" pitchFamily="18" charset="0"/>
                    <a:ea typeface="微软雅黑" panose="020B0503020204020204" pitchFamily="34" charset="-122"/>
                    <a:cs typeface="Times New Roman" panose="02020603050405020304" pitchFamily="18" charset="0"/>
                  </a:endParaRPr>
                </a:p>
              </p:txBody>
            </p:sp>
          </p:grpSp>
          <p:cxnSp>
            <p:nvCxnSpPr>
              <p:cNvPr id="414" name="直接连接符 413"/>
              <p:cNvCxnSpPr/>
              <p:nvPr/>
            </p:nvCxnSpPr>
            <p:spPr>
              <a:xfrm flipH="1">
                <a:off x="5326" y="9050"/>
                <a:ext cx="283" cy="407"/>
              </a:xfrm>
              <a:prstGeom prst="line">
                <a:avLst/>
              </a:prstGeom>
              <a:ln w="0">
                <a:solidFill>
                  <a:sysClr val="window" lastClr="FFFFFF"/>
                </a:solidFill>
              </a:ln>
            </p:spPr>
            <p:style>
              <a:lnRef idx="1">
                <a:srgbClr val="4472C4"/>
              </a:lnRef>
              <a:fillRef idx="0">
                <a:srgbClr val="4472C4"/>
              </a:fillRef>
              <a:effectRef idx="0">
                <a:srgbClr val="4472C4"/>
              </a:effectRef>
              <a:fontRef idx="minor">
                <a:sysClr val="windowText" lastClr="000000"/>
              </a:fontRef>
            </p:style>
          </p:cxnSp>
          <p:graphicFrame>
            <p:nvGraphicFramePr>
              <p:cNvPr id="415" name="对象 414"/>
              <p:cNvGraphicFramePr>
                <a:graphicFrameLocks noChangeAspect="1"/>
              </p:cNvGraphicFramePr>
              <p:nvPr/>
            </p:nvGraphicFramePr>
            <p:xfrm>
              <a:off x="2994" y="9073"/>
              <a:ext cx="332" cy="219"/>
            </p:xfrm>
            <a:graphic>
              <a:graphicData uri="http://schemas.openxmlformats.org/presentationml/2006/ole">
                <mc:AlternateContent xmlns:mc="http://schemas.openxmlformats.org/markup-compatibility/2006">
                  <mc:Choice xmlns:v="urn:schemas-microsoft-com:vml" Requires="v">
                    <p:oleObj name="Visio" r:id="rId77" imgW="9059545" imgH="5208270" progId="">
                      <p:embed/>
                    </p:oleObj>
                  </mc:Choice>
                  <mc:Fallback>
                    <p:oleObj name="Visio" r:id="rId77" imgW="9059545" imgH="5208270" progId="">
                      <p:embed/>
                      <p:pic>
                        <p:nvPicPr>
                          <p:cNvPr id="415" name="对象 414"/>
                          <p:cNvPicPr/>
                          <p:nvPr/>
                        </p:nvPicPr>
                        <p:blipFill>
                          <a:blip r:embed="rId78"/>
                          <a:stretch>
                            <a:fillRect/>
                          </a:stretch>
                        </p:blipFill>
                        <p:spPr>
                          <a:xfrm>
                            <a:off x="2994" y="9073"/>
                            <a:ext cx="332" cy="219"/>
                          </a:xfrm>
                          <a:prstGeom prst="rect">
                            <a:avLst/>
                          </a:prstGeom>
                        </p:spPr>
                      </p:pic>
                    </p:oleObj>
                  </mc:Fallback>
                </mc:AlternateContent>
              </a:graphicData>
            </a:graphic>
          </p:graphicFrame>
          <p:pic>
            <p:nvPicPr>
              <p:cNvPr id="417" name="图片 416"/>
              <p:cNvPicPr>
                <a:picLocks noChangeAspect="1"/>
              </p:cNvPicPr>
              <p:nvPr/>
            </p:nvPicPr>
            <p:blipFill>
              <a:blip r:embed="rId79"/>
              <a:stretch>
                <a:fillRect/>
              </a:stretch>
            </p:blipFill>
            <p:spPr>
              <a:xfrm>
                <a:off x="1613" y="9065"/>
                <a:ext cx="600" cy="418"/>
              </a:xfrm>
              <a:prstGeom prst="rect">
                <a:avLst/>
              </a:prstGeom>
            </p:spPr>
          </p:pic>
          <p:pic>
            <p:nvPicPr>
              <p:cNvPr id="418" name="Picture 831" descr="https://gimg2.baidu.com/image_search/src=http%3A%2F%2Fhbimg.b0.upaiyun.com%2F92edc5afd6c36fcbe58a1c6f0b624ea696a643e371b20-6GOYEU_fw658&amp;refer=http%3A%2F%2Fhbimg.b0.upaiyun.com&amp;app=2002&amp;size=f9999,10000&amp;q=a80&amp;n=0&amp;g=0n&amp;fmt=jpeg?sec=1646805018&amp;t=d21c7322e4726d93c4d401d890d29431"/>
              <p:cNvPicPr>
                <a:picLocks noChangeAspect="1" noChangeArrowheads="1"/>
              </p:cNvPicPr>
              <p:nvPr/>
            </p:nvPicPr>
            <p:blipFill>
              <a:blip r:embed="rId80" cstate="print">
                <a:extLst>
                  <a:ext uri="{28A0092B-C50C-407E-A947-70E740481C1C}">
                    <a14:useLocalDpi xmlns:a14="http://schemas.microsoft.com/office/drawing/2010/main" val="0"/>
                  </a:ext>
                </a:extLst>
              </a:blip>
              <a:srcRect/>
              <a:stretch>
                <a:fillRect/>
              </a:stretch>
            </p:blipFill>
            <p:spPr bwMode="auto">
              <a:xfrm>
                <a:off x="1554" y="9254"/>
                <a:ext cx="1315" cy="940"/>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graphicFrame>
            <p:nvGraphicFramePr>
              <p:cNvPr id="419" name="对象 418"/>
              <p:cNvGraphicFramePr>
                <a:graphicFrameLocks noChangeAspect="1"/>
              </p:cNvGraphicFramePr>
              <p:nvPr/>
            </p:nvGraphicFramePr>
            <p:xfrm>
              <a:off x="4209" y="9028"/>
              <a:ext cx="158" cy="271"/>
            </p:xfrm>
            <a:graphic>
              <a:graphicData uri="http://schemas.openxmlformats.org/presentationml/2006/ole">
                <mc:AlternateContent xmlns:mc="http://schemas.openxmlformats.org/markup-compatibility/2006">
                  <mc:Choice xmlns:v="urn:schemas-microsoft-com:vml" Requires="v">
                    <p:oleObj name="Visio" r:id="rId81" imgW="3992245" imgH="5974080" progId="">
                      <p:embed/>
                    </p:oleObj>
                  </mc:Choice>
                  <mc:Fallback>
                    <p:oleObj name="Visio" r:id="rId81" imgW="3992245" imgH="5974080" progId="">
                      <p:embed/>
                      <p:pic>
                        <p:nvPicPr>
                          <p:cNvPr id="419" name="对象 418"/>
                          <p:cNvPicPr/>
                          <p:nvPr/>
                        </p:nvPicPr>
                        <p:blipFill>
                          <a:blip r:embed="rId82"/>
                          <a:stretch>
                            <a:fillRect/>
                          </a:stretch>
                        </p:blipFill>
                        <p:spPr>
                          <a:xfrm>
                            <a:off x="4209" y="9028"/>
                            <a:ext cx="158" cy="271"/>
                          </a:xfrm>
                          <a:prstGeom prst="rect">
                            <a:avLst/>
                          </a:prstGeom>
                        </p:spPr>
                      </p:pic>
                    </p:oleObj>
                  </mc:Fallback>
                </mc:AlternateContent>
              </a:graphicData>
            </a:graphic>
          </p:graphicFrame>
          <p:graphicFrame>
            <p:nvGraphicFramePr>
              <p:cNvPr id="421" name="对象 420"/>
              <p:cNvGraphicFramePr>
                <a:graphicFrameLocks noChangeAspect="1"/>
              </p:cNvGraphicFramePr>
              <p:nvPr/>
            </p:nvGraphicFramePr>
            <p:xfrm>
              <a:off x="3894" y="9028"/>
              <a:ext cx="131" cy="275"/>
            </p:xfrm>
            <a:graphic>
              <a:graphicData uri="http://schemas.openxmlformats.org/presentationml/2006/ole">
                <mc:AlternateContent xmlns:mc="http://schemas.openxmlformats.org/markup-compatibility/2006">
                  <mc:Choice xmlns:v="urn:schemas-microsoft-com:vml" Requires="v">
                    <p:oleObj name="Visio" r:id="rId83" imgW="2638425" imgH="5579110" progId="">
                      <p:embed/>
                    </p:oleObj>
                  </mc:Choice>
                  <mc:Fallback>
                    <p:oleObj name="Visio" r:id="rId83" imgW="2638425" imgH="5579110" progId="">
                      <p:embed/>
                      <p:pic>
                        <p:nvPicPr>
                          <p:cNvPr id="421" name="对象 420"/>
                          <p:cNvPicPr/>
                          <p:nvPr/>
                        </p:nvPicPr>
                        <p:blipFill>
                          <a:blip r:embed="rId84"/>
                          <a:stretch>
                            <a:fillRect/>
                          </a:stretch>
                        </p:blipFill>
                        <p:spPr>
                          <a:xfrm>
                            <a:off x="3894" y="9028"/>
                            <a:ext cx="131" cy="275"/>
                          </a:xfrm>
                          <a:prstGeom prst="rect">
                            <a:avLst/>
                          </a:prstGeom>
                        </p:spPr>
                      </p:pic>
                    </p:oleObj>
                  </mc:Fallback>
                </mc:AlternateContent>
              </a:graphicData>
            </a:graphic>
          </p:graphicFrame>
          <p:pic>
            <p:nvPicPr>
              <p:cNvPr id="423" name="图片 422"/>
              <p:cNvPicPr>
                <a:picLocks noChangeAspect="1"/>
              </p:cNvPicPr>
              <p:nvPr/>
            </p:nvPicPr>
            <p:blipFill>
              <a:blip r:embed="rId85" cstate="hqprint"/>
              <a:stretch>
                <a:fillRect/>
              </a:stretch>
            </p:blipFill>
            <p:spPr>
              <a:xfrm rot="1660477">
                <a:off x="3424" y="8840"/>
                <a:ext cx="571" cy="119"/>
              </a:xfrm>
              <a:prstGeom prst="rect">
                <a:avLst/>
              </a:prstGeom>
            </p:spPr>
          </p:pic>
          <p:pic>
            <p:nvPicPr>
              <p:cNvPr id="424" name="图片 423"/>
              <p:cNvPicPr>
                <a:picLocks noChangeAspect="1"/>
              </p:cNvPicPr>
              <p:nvPr/>
            </p:nvPicPr>
            <p:blipFill>
              <a:blip r:embed="rId85" cstate="hqprint"/>
              <a:stretch>
                <a:fillRect/>
              </a:stretch>
            </p:blipFill>
            <p:spPr>
              <a:xfrm rot="3662919">
                <a:off x="3223" y="8837"/>
                <a:ext cx="438" cy="104"/>
              </a:xfrm>
              <a:prstGeom prst="rect">
                <a:avLst/>
              </a:prstGeom>
            </p:spPr>
          </p:pic>
          <p:pic>
            <p:nvPicPr>
              <p:cNvPr id="425" name="图片 424"/>
              <p:cNvPicPr>
                <a:picLocks noChangeAspect="1"/>
              </p:cNvPicPr>
              <p:nvPr/>
            </p:nvPicPr>
            <p:blipFill>
              <a:blip r:embed="rId85" cstate="hqprint"/>
              <a:stretch>
                <a:fillRect/>
              </a:stretch>
            </p:blipFill>
            <p:spPr>
              <a:xfrm rot="6441831">
                <a:off x="2972" y="8826"/>
                <a:ext cx="438" cy="104"/>
              </a:xfrm>
              <a:prstGeom prst="rect">
                <a:avLst/>
              </a:prstGeom>
            </p:spPr>
          </p:pic>
          <p:grpSp>
            <p:nvGrpSpPr>
              <p:cNvPr id="426" name="组合 425"/>
              <p:cNvGrpSpPr/>
              <p:nvPr/>
            </p:nvGrpSpPr>
            <p:grpSpPr>
              <a:xfrm>
                <a:off x="11061" y="8470"/>
                <a:ext cx="1703" cy="995"/>
                <a:chOff x="14340" y="9580"/>
                <a:chExt cx="1949" cy="995"/>
              </a:xfrm>
            </p:grpSpPr>
            <p:sp>
              <p:nvSpPr>
                <p:cNvPr id="427" name="Freeform 6"/>
                <p:cNvSpPr/>
                <p:nvPr/>
              </p:nvSpPr>
              <p:spPr bwMode="auto">
                <a:xfrm>
                  <a:off x="14340" y="9580"/>
                  <a:ext cx="1742" cy="995"/>
                </a:xfrm>
                <a:custGeom>
                  <a:avLst/>
                  <a:gdLst>
                    <a:gd name="T0" fmla="*/ 637 w 754"/>
                    <a:gd name="T1" fmla="*/ 407 h 415"/>
                    <a:gd name="T2" fmla="*/ 92 w 754"/>
                    <a:gd name="T3" fmla="*/ 403 h 415"/>
                    <a:gd name="T4" fmla="*/ 15 w 754"/>
                    <a:gd name="T5" fmla="*/ 290 h 415"/>
                    <a:gd name="T6" fmla="*/ 139 w 754"/>
                    <a:gd name="T7" fmla="*/ 204 h 415"/>
                    <a:gd name="T8" fmla="*/ 287 w 754"/>
                    <a:gd name="T9" fmla="*/ 26 h 415"/>
                    <a:gd name="T10" fmla="*/ 504 w 754"/>
                    <a:gd name="T11" fmla="*/ 122 h 415"/>
                    <a:gd name="T12" fmla="*/ 650 w 754"/>
                    <a:gd name="T13" fmla="*/ 119 h 415"/>
                    <a:gd name="T14" fmla="*/ 678 w 754"/>
                    <a:gd name="T15" fmla="*/ 244 h 415"/>
                    <a:gd name="T16" fmla="*/ 742 w 754"/>
                    <a:gd name="T17" fmla="*/ 336 h 415"/>
                    <a:gd name="T18" fmla="*/ 637 w 754"/>
                    <a:gd name="T19" fmla="*/ 407 h 415"/>
                    <a:gd name="connsiteX0" fmla="*/ 8448 w 10000"/>
                    <a:gd name="connsiteY0" fmla="*/ 9807 h 10000"/>
                    <a:gd name="connsiteX1" fmla="*/ 1220 w 10000"/>
                    <a:gd name="connsiteY1" fmla="*/ 9711 h 10000"/>
                    <a:gd name="connsiteX2" fmla="*/ 199 w 10000"/>
                    <a:gd name="connsiteY2" fmla="*/ 6988 h 10000"/>
                    <a:gd name="connsiteX3" fmla="*/ 1470 w 10000"/>
                    <a:gd name="connsiteY3" fmla="*/ 4211 h 10000"/>
                    <a:gd name="connsiteX4" fmla="*/ 3806 w 10000"/>
                    <a:gd name="connsiteY4" fmla="*/ 627 h 10000"/>
                    <a:gd name="connsiteX5" fmla="*/ 6684 w 10000"/>
                    <a:gd name="connsiteY5" fmla="*/ 2940 h 10000"/>
                    <a:gd name="connsiteX6" fmla="*/ 8621 w 10000"/>
                    <a:gd name="connsiteY6" fmla="*/ 2867 h 10000"/>
                    <a:gd name="connsiteX7" fmla="*/ 8992 w 10000"/>
                    <a:gd name="connsiteY7" fmla="*/ 5880 h 10000"/>
                    <a:gd name="connsiteX8" fmla="*/ 9841 w 10000"/>
                    <a:gd name="connsiteY8" fmla="*/ 8096 h 10000"/>
                    <a:gd name="connsiteX9" fmla="*/ 8448 w 10000"/>
                    <a:gd name="connsiteY9" fmla="*/ 9807 h 10000"/>
                    <a:gd name="connsiteX0-1" fmla="*/ 8448 w 10000"/>
                    <a:gd name="connsiteY0-2" fmla="*/ 9807 h 10000"/>
                    <a:gd name="connsiteX1-3" fmla="*/ 1220 w 10000"/>
                    <a:gd name="connsiteY1-4" fmla="*/ 9711 h 10000"/>
                    <a:gd name="connsiteX2-5" fmla="*/ 199 w 10000"/>
                    <a:gd name="connsiteY2-6" fmla="*/ 6988 h 10000"/>
                    <a:gd name="connsiteX3-7" fmla="*/ 1470 w 10000"/>
                    <a:gd name="connsiteY3-8" fmla="*/ 4211 h 10000"/>
                    <a:gd name="connsiteX4-9" fmla="*/ 3806 w 10000"/>
                    <a:gd name="connsiteY4-10" fmla="*/ 627 h 10000"/>
                    <a:gd name="connsiteX5-11" fmla="*/ 6684 w 10000"/>
                    <a:gd name="connsiteY5-12" fmla="*/ 2940 h 10000"/>
                    <a:gd name="connsiteX6-13" fmla="*/ 8621 w 10000"/>
                    <a:gd name="connsiteY6-14" fmla="*/ 2867 h 10000"/>
                    <a:gd name="connsiteX7-15" fmla="*/ 9353 w 10000"/>
                    <a:gd name="connsiteY7-16" fmla="*/ 5815 h 10000"/>
                    <a:gd name="connsiteX8-17" fmla="*/ 9841 w 10000"/>
                    <a:gd name="connsiteY8-18" fmla="*/ 8096 h 10000"/>
                    <a:gd name="connsiteX9-19" fmla="*/ 8448 w 10000"/>
                    <a:gd name="connsiteY9-20" fmla="*/ 9807 h 10000"/>
                    <a:gd name="connsiteX0-21" fmla="*/ 8448 w 10000"/>
                    <a:gd name="connsiteY0-22" fmla="*/ 9807 h 10000"/>
                    <a:gd name="connsiteX1-23" fmla="*/ 1220 w 10000"/>
                    <a:gd name="connsiteY1-24" fmla="*/ 9711 h 10000"/>
                    <a:gd name="connsiteX2-25" fmla="*/ 199 w 10000"/>
                    <a:gd name="connsiteY2-26" fmla="*/ 6988 h 10000"/>
                    <a:gd name="connsiteX3-27" fmla="*/ 1638 w 10000"/>
                    <a:gd name="connsiteY3-28" fmla="*/ 4336 h 10000"/>
                    <a:gd name="connsiteX4-29" fmla="*/ 3806 w 10000"/>
                    <a:gd name="connsiteY4-30" fmla="*/ 627 h 10000"/>
                    <a:gd name="connsiteX5-31" fmla="*/ 6684 w 10000"/>
                    <a:gd name="connsiteY5-32" fmla="*/ 2940 h 10000"/>
                    <a:gd name="connsiteX6-33" fmla="*/ 8621 w 10000"/>
                    <a:gd name="connsiteY6-34" fmla="*/ 2867 h 10000"/>
                    <a:gd name="connsiteX7-35" fmla="*/ 9353 w 10000"/>
                    <a:gd name="connsiteY7-36" fmla="*/ 5815 h 10000"/>
                    <a:gd name="connsiteX8-37" fmla="*/ 9841 w 10000"/>
                    <a:gd name="connsiteY8-38" fmla="*/ 8096 h 10000"/>
                    <a:gd name="connsiteX9-39" fmla="*/ 8448 w 10000"/>
                    <a:gd name="connsiteY9-40" fmla="*/ 9807 h 10000"/>
                    <a:gd name="connsiteX0-41" fmla="*/ 8448 w 10000"/>
                    <a:gd name="connsiteY0-42" fmla="*/ 9807 h 10000"/>
                    <a:gd name="connsiteX1-43" fmla="*/ 1220 w 10000"/>
                    <a:gd name="connsiteY1-44" fmla="*/ 9711 h 10000"/>
                    <a:gd name="connsiteX2-45" fmla="*/ 199 w 10000"/>
                    <a:gd name="connsiteY2-46" fmla="*/ 6988 h 10000"/>
                    <a:gd name="connsiteX3-47" fmla="*/ 1638 w 10000"/>
                    <a:gd name="connsiteY3-48" fmla="*/ 4336 h 10000"/>
                    <a:gd name="connsiteX4-49" fmla="*/ 3806 w 10000"/>
                    <a:gd name="connsiteY4-50" fmla="*/ 627 h 10000"/>
                    <a:gd name="connsiteX5-51" fmla="*/ 6684 w 10000"/>
                    <a:gd name="connsiteY5-52" fmla="*/ 2940 h 10000"/>
                    <a:gd name="connsiteX6-53" fmla="*/ 8621 w 10000"/>
                    <a:gd name="connsiteY6-54" fmla="*/ 2867 h 10000"/>
                    <a:gd name="connsiteX7-55" fmla="*/ 9054 w 10000"/>
                    <a:gd name="connsiteY7-56" fmla="*/ 5692 h 10000"/>
                    <a:gd name="connsiteX8-57" fmla="*/ 9841 w 10000"/>
                    <a:gd name="connsiteY8-58" fmla="*/ 8096 h 10000"/>
                    <a:gd name="connsiteX9-59" fmla="*/ 8448 w 10000"/>
                    <a:gd name="connsiteY9-60" fmla="*/ 9807 h 10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0000" h="10000">
                      <a:moveTo>
                        <a:pt x="8448" y="9807"/>
                      </a:moveTo>
                      <a:lnTo>
                        <a:pt x="1220" y="9711"/>
                      </a:lnTo>
                      <a:cubicBezTo>
                        <a:pt x="1220" y="9711"/>
                        <a:pt x="0" y="9253"/>
                        <a:pt x="199" y="6988"/>
                      </a:cubicBezTo>
                      <a:cubicBezTo>
                        <a:pt x="424" y="4530"/>
                        <a:pt x="1638" y="4336"/>
                        <a:pt x="1638" y="4336"/>
                      </a:cubicBezTo>
                      <a:cubicBezTo>
                        <a:pt x="1638" y="4336"/>
                        <a:pt x="1711" y="1277"/>
                        <a:pt x="3806" y="627"/>
                      </a:cubicBezTo>
                      <a:cubicBezTo>
                        <a:pt x="5849" y="0"/>
                        <a:pt x="6684" y="2940"/>
                        <a:pt x="6684" y="2940"/>
                      </a:cubicBezTo>
                      <a:cubicBezTo>
                        <a:pt x="6684" y="2940"/>
                        <a:pt x="7732" y="1542"/>
                        <a:pt x="8621" y="2867"/>
                      </a:cubicBezTo>
                      <a:cubicBezTo>
                        <a:pt x="9363" y="3952"/>
                        <a:pt x="9054" y="5692"/>
                        <a:pt x="9054" y="5692"/>
                      </a:cubicBezTo>
                      <a:cubicBezTo>
                        <a:pt x="9054" y="5692"/>
                        <a:pt x="10000" y="6361"/>
                        <a:pt x="9841" y="8096"/>
                      </a:cubicBezTo>
                      <a:cubicBezTo>
                        <a:pt x="9668" y="10000"/>
                        <a:pt x="8448" y="9807"/>
                        <a:pt x="8448" y="9807"/>
                      </a:cubicBezTo>
                      <a:close/>
                    </a:path>
                  </a:pathLst>
                </a:custGeom>
                <a:gradFill>
                  <a:gsLst>
                    <a:gs pos="2000">
                      <a:srgbClr val="006EBF">
                        <a:alpha val="0"/>
                      </a:srgbClr>
                    </a:gs>
                    <a:gs pos="58000">
                      <a:srgbClr val="16E8FF">
                        <a:alpha val="30000"/>
                      </a:srgbClr>
                    </a:gs>
                    <a:gs pos="100000">
                      <a:srgbClr val="16E8FF">
                        <a:alpha val="60000"/>
                      </a:srgbClr>
                    </a:gs>
                  </a:gsLst>
                  <a:lin ang="5400000" scaled="0"/>
                </a:gradFill>
                <a:ln w="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80645" tIns="40322" rIns="80645" bIns="40322" numCol="1" spcCol="0" rtlCol="0" fromWordArt="0" anchor="ctr" anchorCtr="0" forceAA="0" compatLnSpc="1">
                  <a:noAutofit/>
                </a:bodyPr>
                <a:lstStyle/>
                <a:p>
                  <a:pPr lvl="0" algn="ctr">
                    <a:buClrTx/>
                    <a:buSzTx/>
                    <a:buFontTx/>
                  </a:pPr>
                  <a:endParaRPr lang="zh-CN" altLang="en-US" sz="885">
                    <a:solidFill>
                      <a:srgbClr val="C00000"/>
                    </a:solidFill>
                    <a:latin typeface="Times New Roman" panose="02020603050405020304" pitchFamily="18" charset="0"/>
                    <a:ea typeface="微软雅黑" panose="020B0503020204020204" pitchFamily="34" charset="-122"/>
                    <a:cs typeface="Times New Roman" panose="02020603050405020304" pitchFamily="18" charset="0"/>
                    <a:sym typeface="Yu Gothic UI" panose="020B0500000000000000" charset="-128"/>
                  </a:endParaRPr>
                </a:p>
              </p:txBody>
            </p:sp>
            <p:sp>
              <p:nvSpPr>
                <p:cNvPr id="30" name="矩形 29"/>
                <p:cNvSpPr/>
                <p:nvPr/>
              </p:nvSpPr>
              <p:spPr>
                <a:xfrm>
                  <a:off x="14463" y="9944"/>
                  <a:ext cx="1826" cy="219"/>
                </a:xfrm>
                <a:prstGeom prst="rect">
                  <a:avLst/>
                </a:prstGeom>
                <a:noFill/>
                <a:ln w="12700" cap="flat" cmpd="sng" algn="ctr">
                  <a:noFill/>
                  <a:prstDash val="solid"/>
                  <a:miter lim="800000"/>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795" b="1" i="0" u="none" strike="noStrike" cap="none" spc="0" normalizeH="0" baseline="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sym typeface="Yu Gothic UI" panose="020B0500000000000000" charset="-128"/>
                    </a:rPr>
                    <a:t>intelligent computing</a:t>
                  </a:r>
                </a:p>
              </p:txBody>
            </p:sp>
            <p:grpSp>
              <p:nvGrpSpPr>
                <p:cNvPr id="31" name="组合 30"/>
                <p:cNvGrpSpPr/>
                <p:nvPr/>
              </p:nvGrpSpPr>
              <p:grpSpPr>
                <a:xfrm>
                  <a:off x="14694" y="10235"/>
                  <a:ext cx="975" cy="208"/>
                  <a:chOff x="14869" y="8762"/>
                  <a:chExt cx="975" cy="208"/>
                </a:xfrm>
              </p:grpSpPr>
              <p:sp>
                <p:nvSpPr>
                  <p:cNvPr id="32" name="cpu_152883"/>
                  <p:cNvSpPr/>
                  <p:nvPr/>
                </p:nvSpPr>
                <p:spPr>
                  <a:xfrm>
                    <a:off x="15226" y="8776"/>
                    <a:ext cx="238" cy="195"/>
                  </a:xfrm>
                  <a:custGeom>
                    <a:avLst/>
                    <a:gdLst>
                      <a:gd name="T0" fmla="*/ 6533 w 6534"/>
                      <a:gd name="T1" fmla="*/ 3267 h 6536"/>
                      <a:gd name="T2" fmla="*/ 5462 w 6534"/>
                      <a:gd name="T3" fmla="*/ 2988 h 6536"/>
                      <a:gd name="T4" fmla="*/ 6254 w 6534"/>
                      <a:gd name="T5" fmla="*/ 2600 h 6536"/>
                      <a:gd name="T6" fmla="*/ 6254 w 6534"/>
                      <a:gd name="T7" fmla="*/ 2043 h 6536"/>
                      <a:gd name="T8" fmla="*/ 5462 w 6534"/>
                      <a:gd name="T9" fmla="*/ 1361 h 6536"/>
                      <a:gd name="T10" fmla="*/ 4489 w 6534"/>
                      <a:gd name="T11" fmla="*/ 1083 h 6536"/>
                      <a:gd name="T12" fmla="*/ 4210 w 6534"/>
                      <a:gd name="T13" fmla="*/ 0 h 6536"/>
                      <a:gd name="T14" fmla="*/ 3932 w 6534"/>
                      <a:gd name="T15" fmla="*/ 1085 h 6536"/>
                      <a:gd name="T16" fmla="*/ 3542 w 6534"/>
                      <a:gd name="T17" fmla="*/ 279 h 6536"/>
                      <a:gd name="T18" fmla="*/ 2985 w 6534"/>
                      <a:gd name="T19" fmla="*/ 279 h 6536"/>
                      <a:gd name="T20" fmla="*/ 2600 w 6534"/>
                      <a:gd name="T21" fmla="*/ 1085 h 6536"/>
                      <a:gd name="T22" fmla="*/ 2321 w 6534"/>
                      <a:gd name="T23" fmla="*/ 0 h 6536"/>
                      <a:gd name="T24" fmla="*/ 2042 w 6534"/>
                      <a:gd name="T25" fmla="*/ 1085 h 6536"/>
                      <a:gd name="T26" fmla="*/ 1110 w 6534"/>
                      <a:gd name="T27" fmla="*/ 1364 h 6536"/>
                      <a:gd name="T28" fmla="*/ 278 w 6534"/>
                      <a:gd name="T29" fmla="*/ 2045 h 6536"/>
                      <a:gd name="T30" fmla="*/ 278 w 6534"/>
                      <a:gd name="T31" fmla="*/ 2603 h 6536"/>
                      <a:gd name="T32" fmla="*/ 1113 w 6534"/>
                      <a:gd name="T33" fmla="*/ 2992 h 6536"/>
                      <a:gd name="T34" fmla="*/ 0 w 6534"/>
                      <a:gd name="T35" fmla="*/ 3271 h 6536"/>
                      <a:gd name="T36" fmla="*/ 1113 w 6534"/>
                      <a:gd name="T37" fmla="*/ 3549 h 6536"/>
                      <a:gd name="T38" fmla="*/ 278 w 6534"/>
                      <a:gd name="T39" fmla="*/ 3920 h 6536"/>
                      <a:gd name="T40" fmla="*/ 278 w 6534"/>
                      <a:gd name="T41" fmla="*/ 4477 h 6536"/>
                      <a:gd name="T42" fmla="*/ 1113 w 6534"/>
                      <a:gd name="T43" fmla="*/ 5159 h 6536"/>
                      <a:gd name="T44" fmla="*/ 2045 w 6534"/>
                      <a:gd name="T45" fmla="*/ 5437 h 6536"/>
                      <a:gd name="T46" fmla="*/ 2324 w 6534"/>
                      <a:gd name="T47" fmla="*/ 6536 h 6536"/>
                      <a:gd name="T48" fmla="*/ 2602 w 6534"/>
                      <a:gd name="T49" fmla="*/ 5437 h 6536"/>
                      <a:gd name="T50" fmla="*/ 2992 w 6534"/>
                      <a:gd name="T51" fmla="*/ 6257 h 6536"/>
                      <a:gd name="T52" fmla="*/ 3549 w 6534"/>
                      <a:gd name="T53" fmla="*/ 6257 h 6536"/>
                      <a:gd name="T54" fmla="*/ 3933 w 6534"/>
                      <a:gd name="T55" fmla="*/ 5437 h 6536"/>
                      <a:gd name="T56" fmla="*/ 4212 w 6534"/>
                      <a:gd name="T57" fmla="*/ 6536 h 6536"/>
                      <a:gd name="T58" fmla="*/ 4490 w 6534"/>
                      <a:gd name="T59" fmla="*/ 5437 h 6536"/>
                      <a:gd name="T60" fmla="*/ 5464 w 6534"/>
                      <a:gd name="T61" fmla="*/ 5159 h 6536"/>
                      <a:gd name="T62" fmla="*/ 6256 w 6534"/>
                      <a:gd name="T63" fmla="*/ 4477 h 6536"/>
                      <a:gd name="T64" fmla="*/ 6256 w 6534"/>
                      <a:gd name="T65" fmla="*/ 3920 h 6536"/>
                      <a:gd name="T66" fmla="*/ 5464 w 6534"/>
                      <a:gd name="T67" fmla="*/ 3545 h 6536"/>
                      <a:gd name="T68" fmla="*/ 4906 w 6534"/>
                      <a:gd name="T69" fmla="*/ 4893 h 6536"/>
                      <a:gd name="T70" fmla="*/ 1653 w 6534"/>
                      <a:gd name="T71" fmla="*/ 1640 h 6536"/>
                      <a:gd name="T72" fmla="*/ 4906 w 6534"/>
                      <a:gd name="T73" fmla="*/ 4893 h 6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534" h="6536">
                        <a:moveTo>
                          <a:pt x="6254" y="3545"/>
                        </a:moveTo>
                        <a:cubicBezTo>
                          <a:pt x="6408" y="3545"/>
                          <a:pt x="6533" y="3420"/>
                          <a:pt x="6533" y="3267"/>
                        </a:cubicBezTo>
                        <a:cubicBezTo>
                          <a:pt x="6533" y="3113"/>
                          <a:pt x="6408" y="2988"/>
                          <a:pt x="6254" y="2988"/>
                        </a:cubicBezTo>
                        <a:lnTo>
                          <a:pt x="5462" y="2988"/>
                        </a:lnTo>
                        <a:lnTo>
                          <a:pt x="5462" y="2600"/>
                        </a:lnTo>
                        <a:lnTo>
                          <a:pt x="6254" y="2600"/>
                        </a:lnTo>
                        <a:cubicBezTo>
                          <a:pt x="6408" y="2600"/>
                          <a:pt x="6533" y="2475"/>
                          <a:pt x="6533" y="2321"/>
                        </a:cubicBezTo>
                        <a:cubicBezTo>
                          <a:pt x="6533" y="2168"/>
                          <a:pt x="6408" y="2043"/>
                          <a:pt x="6254" y="2043"/>
                        </a:cubicBezTo>
                        <a:lnTo>
                          <a:pt x="5462" y="2043"/>
                        </a:lnTo>
                        <a:lnTo>
                          <a:pt x="5462" y="1361"/>
                        </a:lnTo>
                        <a:cubicBezTo>
                          <a:pt x="5462" y="1208"/>
                          <a:pt x="5337" y="1083"/>
                          <a:pt x="5184" y="1083"/>
                        </a:cubicBezTo>
                        <a:lnTo>
                          <a:pt x="4489" y="1083"/>
                        </a:lnTo>
                        <a:lnTo>
                          <a:pt x="4489" y="279"/>
                        </a:lnTo>
                        <a:cubicBezTo>
                          <a:pt x="4489" y="125"/>
                          <a:pt x="4364" y="0"/>
                          <a:pt x="4210" y="0"/>
                        </a:cubicBezTo>
                        <a:cubicBezTo>
                          <a:pt x="4057" y="0"/>
                          <a:pt x="3932" y="125"/>
                          <a:pt x="3932" y="279"/>
                        </a:cubicBezTo>
                        <a:lnTo>
                          <a:pt x="3932" y="1085"/>
                        </a:lnTo>
                        <a:lnTo>
                          <a:pt x="3542" y="1085"/>
                        </a:lnTo>
                        <a:lnTo>
                          <a:pt x="3542" y="279"/>
                        </a:lnTo>
                        <a:cubicBezTo>
                          <a:pt x="3542" y="125"/>
                          <a:pt x="3417" y="0"/>
                          <a:pt x="3264" y="0"/>
                        </a:cubicBezTo>
                        <a:cubicBezTo>
                          <a:pt x="3110" y="0"/>
                          <a:pt x="2985" y="125"/>
                          <a:pt x="2985" y="279"/>
                        </a:cubicBezTo>
                        <a:lnTo>
                          <a:pt x="2985" y="1085"/>
                        </a:lnTo>
                        <a:lnTo>
                          <a:pt x="2600" y="1085"/>
                        </a:lnTo>
                        <a:lnTo>
                          <a:pt x="2600" y="279"/>
                        </a:lnTo>
                        <a:cubicBezTo>
                          <a:pt x="2600" y="125"/>
                          <a:pt x="2474" y="0"/>
                          <a:pt x="2321" y="0"/>
                        </a:cubicBezTo>
                        <a:cubicBezTo>
                          <a:pt x="2168" y="0"/>
                          <a:pt x="2042" y="125"/>
                          <a:pt x="2042" y="279"/>
                        </a:cubicBezTo>
                        <a:lnTo>
                          <a:pt x="2042" y="1085"/>
                        </a:lnTo>
                        <a:lnTo>
                          <a:pt x="1389" y="1085"/>
                        </a:lnTo>
                        <a:cubicBezTo>
                          <a:pt x="1236" y="1085"/>
                          <a:pt x="1110" y="1211"/>
                          <a:pt x="1110" y="1364"/>
                        </a:cubicBezTo>
                        <a:lnTo>
                          <a:pt x="1110" y="2045"/>
                        </a:lnTo>
                        <a:lnTo>
                          <a:pt x="278" y="2045"/>
                        </a:lnTo>
                        <a:cubicBezTo>
                          <a:pt x="125" y="2045"/>
                          <a:pt x="0" y="2171"/>
                          <a:pt x="0" y="2324"/>
                        </a:cubicBezTo>
                        <a:cubicBezTo>
                          <a:pt x="0" y="2477"/>
                          <a:pt x="125" y="2603"/>
                          <a:pt x="278" y="2603"/>
                        </a:cubicBezTo>
                        <a:lnTo>
                          <a:pt x="1113" y="2603"/>
                        </a:lnTo>
                        <a:lnTo>
                          <a:pt x="1113" y="2992"/>
                        </a:lnTo>
                        <a:lnTo>
                          <a:pt x="278" y="2992"/>
                        </a:lnTo>
                        <a:cubicBezTo>
                          <a:pt x="125" y="2992"/>
                          <a:pt x="0" y="3117"/>
                          <a:pt x="0" y="3271"/>
                        </a:cubicBezTo>
                        <a:cubicBezTo>
                          <a:pt x="0" y="3424"/>
                          <a:pt x="125" y="3549"/>
                          <a:pt x="278" y="3549"/>
                        </a:cubicBezTo>
                        <a:lnTo>
                          <a:pt x="1113" y="3549"/>
                        </a:lnTo>
                        <a:lnTo>
                          <a:pt x="1113" y="3920"/>
                        </a:lnTo>
                        <a:lnTo>
                          <a:pt x="278" y="3920"/>
                        </a:lnTo>
                        <a:cubicBezTo>
                          <a:pt x="125" y="3920"/>
                          <a:pt x="0" y="4045"/>
                          <a:pt x="0" y="4199"/>
                        </a:cubicBezTo>
                        <a:cubicBezTo>
                          <a:pt x="0" y="4352"/>
                          <a:pt x="125" y="4477"/>
                          <a:pt x="278" y="4477"/>
                        </a:cubicBezTo>
                        <a:lnTo>
                          <a:pt x="1113" y="4477"/>
                        </a:lnTo>
                        <a:lnTo>
                          <a:pt x="1113" y="5159"/>
                        </a:lnTo>
                        <a:cubicBezTo>
                          <a:pt x="1113" y="5312"/>
                          <a:pt x="1238" y="5437"/>
                          <a:pt x="1392" y="5437"/>
                        </a:cubicBezTo>
                        <a:lnTo>
                          <a:pt x="2045" y="5437"/>
                        </a:lnTo>
                        <a:lnTo>
                          <a:pt x="2045" y="6257"/>
                        </a:lnTo>
                        <a:cubicBezTo>
                          <a:pt x="2045" y="6411"/>
                          <a:pt x="2170" y="6536"/>
                          <a:pt x="2324" y="6536"/>
                        </a:cubicBezTo>
                        <a:cubicBezTo>
                          <a:pt x="2477" y="6536"/>
                          <a:pt x="2602" y="6411"/>
                          <a:pt x="2602" y="6257"/>
                        </a:cubicBezTo>
                        <a:lnTo>
                          <a:pt x="2602" y="5437"/>
                        </a:lnTo>
                        <a:lnTo>
                          <a:pt x="2992" y="5437"/>
                        </a:lnTo>
                        <a:lnTo>
                          <a:pt x="2992" y="6257"/>
                        </a:lnTo>
                        <a:cubicBezTo>
                          <a:pt x="2992" y="6411"/>
                          <a:pt x="3117" y="6536"/>
                          <a:pt x="3270" y="6536"/>
                        </a:cubicBezTo>
                        <a:cubicBezTo>
                          <a:pt x="3424" y="6536"/>
                          <a:pt x="3549" y="6411"/>
                          <a:pt x="3549" y="6257"/>
                        </a:cubicBezTo>
                        <a:lnTo>
                          <a:pt x="3549" y="5437"/>
                        </a:lnTo>
                        <a:lnTo>
                          <a:pt x="3933" y="5437"/>
                        </a:lnTo>
                        <a:lnTo>
                          <a:pt x="3933" y="6257"/>
                        </a:lnTo>
                        <a:cubicBezTo>
                          <a:pt x="3933" y="6411"/>
                          <a:pt x="4058" y="6536"/>
                          <a:pt x="4212" y="6536"/>
                        </a:cubicBezTo>
                        <a:cubicBezTo>
                          <a:pt x="4350" y="6536"/>
                          <a:pt x="4476" y="6411"/>
                          <a:pt x="4490" y="6257"/>
                        </a:cubicBezTo>
                        <a:lnTo>
                          <a:pt x="4490" y="5437"/>
                        </a:lnTo>
                        <a:lnTo>
                          <a:pt x="5185" y="5437"/>
                        </a:lnTo>
                        <a:cubicBezTo>
                          <a:pt x="5338" y="5437"/>
                          <a:pt x="5464" y="5327"/>
                          <a:pt x="5464" y="5159"/>
                        </a:cubicBezTo>
                        <a:lnTo>
                          <a:pt x="5464" y="4477"/>
                        </a:lnTo>
                        <a:lnTo>
                          <a:pt x="6256" y="4477"/>
                        </a:lnTo>
                        <a:cubicBezTo>
                          <a:pt x="6409" y="4477"/>
                          <a:pt x="6534" y="4352"/>
                          <a:pt x="6534" y="4199"/>
                        </a:cubicBezTo>
                        <a:cubicBezTo>
                          <a:pt x="6534" y="4045"/>
                          <a:pt x="6409" y="3920"/>
                          <a:pt x="6256" y="3920"/>
                        </a:cubicBezTo>
                        <a:lnTo>
                          <a:pt x="5464" y="3920"/>
                        </a:lnTo>
                        <a:lnTo>
                          <a:pt x="5464" y="3545"/>
                        </a:lnTo>
                        <a:lnTo>
                          <a:pt x="6254" y="3545"/>
                        </a:lnTo>
                        <a:close/>
                        <a:moveTo>
                          <a:pt x="4906" y="4893"/>
                        </a:moveTo>
                        <a:lnTo>
                          <a:pt x="1653" y="4893"/>
                        </a:lnTo>
                        <a:lnTo>
                          <a:pt x="1653" y="1640"/>
                        </a:lnTo>
                        <a:lnTo>
                          <a:pt x="4906" y="1640"/>
                        </a:lnTo>
                        <a:lnTo>
                          <a:pt x="4906" y="4893"/>
                        </a:lnTo>
                        <a:close/>
                      </a:path>
                    </a:pathLst>
                  </a:custGeom>
                  <a:gradFill>
                    <a:gsLst>
                      <a:gs pos="2000">
                        <a:srgbClr val="006EBF">
                          <a:alpha val="0"/>
                        </a:srgbClr>
                      </a:gs>
                      <a:gs pos="39000">
                        <a:srgbClr val="0BABDF">
                          <a:alpha val="100000"/>
                        </a:srgbClr>
                      </a:gs>
                      <a:gs pos="67000">
                        <a:srgbClr val="16E8FF">
                          <a:alpha val="30000"/>
                        </a:srgbClr>
                      </a:gs>
                      <a:gs pos="100000">
                        <a:srgbClr val="16E8FF">
                          <a:alpha val="60000"/>
                        </a:srgbClr>
                      </a:gs>
                    </a:gsLst>
                    <a:lin ang="2700000" scaled="0"/>
                  </a:gradFill>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970" b="0" i="0" u="none" strike="noStrike" kern="1200" cap="none" spc="0" normalizeH="0" baseline="0" noProof="0">
                      <a:ln>
                        <a:noFill/>
                      </a:ln>
                      <a:solidFill>
                        <a:srgbClr val="C00000"/>
                      </a:solidFill>
                      <a:effectLst>
                        <a:outerShdw blurRad="38100" dist="38100" dir="2700000" algn="tl">
                          <a:srgbClr val="000000">
                            <a:alpha val="43137"/>
                          </a:srgbClr>
                        </a:outerShdw>
                      </a:effectLst>
                      <a:uLnTx/>
                      <a:uFillTx/>
                      <a:latin typeface="Times New Roman" panose="02020603050405020304" pitchFamily="18" charset="0"/>
                      <a:ea typeface="微软雅黑" panose="020B0503020204020204" pitchFamily="34" charset="-122"/>
                      <a:cs typeface="Times New Roman" panose="02020603050405020304" pitchFamily="18" charset="0"/>
                    </a:endParaRPr>
                  </a:p>
                </p:txBody>
              </p:sp>
              <p:grpSp>
                <p:nvGrpSpPr>
                  <p:cNvPr id="33" name="组合 506"/>
                  <p:cNvGrpSpPr/>
                  <p:nvPr/>
                </p:nvGrpSpPr>
                <p:grpSpPr>
                  <a:xfrm>
                    <a:off x="15526" y="8791"/>
                    <a:ext cx="318" cy="153"/>
                    <a:chOff x="688975" y="2112963"/>
                    <a:chExt cx="3595687" cy="2268538"/>
                  </a:xfrm>
                  <a:solidFill>
                    <a:schemeClr val="bg1"/>
                  </a:solidFill>
                </p:grpSpPr>
                <p:sp>
                  <p:nvSpPr>
                    <p:cNvPr id="432" name="Freeform 66"/>
                    <p:cNvSpPr>
                      <a:spLocks noEditPoints="1"/>
                    </p:cNvSpPr>
                    <p:nvPr/>
                  </p:nvSpPr>
                  <p:spPr bwMode="black">
                    <a:xfrm>
                      <a:off x="823912" y="2190748"/>
                      <a:ext cx="1530349" cy="2105026"/>
                    </a:xfrm>
                    <a:custGeom>
                      <a:avLst/>
                      <a:gdLst>
                        <a:gd name="T0" fmla="*/ 2780 w 4241"/>
                        <a:gd name="T1" fmla="*/ 0 h 5829"/>
                        <a:gd name="T2" fmla="*/ 0 w 4241"/>
                        <a:gd name="T3" fmla="*/ 325 h 5829"/>
                        <a:gd name="T4" fmla="*/ 0 w 4241"/>
                        <a:gd name="T5" fmla="*/ 5466 h 5829"/>
                        <a:gd name="T6" fmla="*/ 2780 w 4241"/>
                        <a:gd name="T7" fmla="*/ 5829 h 5829"/>
                        <a:gd name="T8" fmla="*/ 2780 w 4241"/>
                        <a:gd name="T9" fmla="*/ 5829 h 5829"/>
                        <a:gd name="T10" fmla="*/ 4241 w 4241"/>
                        <a:gd name="T11" fmla="*/ 5340 h 5829"/>
                        <a:gd name="T12" fmla="*/ 4241 w 4241"/>
                        <a:gd name="T13" fmla="*/ 425 h 5829"/>
                        <a:gd name="T14" fmla="*/ 2780 w 4241"/>
                        <a:gd name="T15" fmla="*/ 0 h 5829"/>
                        <a:gd name="T16" fmla="*/ 2577 w 4241"/>
                        <a:gd name="T17" fmla="*/ 189 h 5829"/>
                        <a:gd name="T18" fmla="*/ 162 w 4241"/>
                        <a:gd name="T19" fmla="*/ 409 h 5829"/>
                        <a:gd name="T20" fmla="*/ 162 w 4241"/>
                        <a:gd name="T21" fmla="*/ 807 h 5829"/>
                        <a:gd name="T22" fmla="*/ 2577 w 4241"/>
                        <a:gd name="T23" fmla="*/ 587 h 5829"/>
                        <a:gd name="T24" fmla="*/ 2577 w 4241"/>
                        <a:gd name="T25" fmla="*/ 189 h 5829"/>
                        <a:gd name="T26" fmla="*/ 2577 w 4241"/>
                        <a:gd name="T27" fmla="*/ 3601 h 5829"/>
                        <a:gd name="T28" fmla="*/ 162 w 4241"/>
                        <a:gd name="T29" fmla="*/ 3519 h 5829"/>
                        <a:gd name="T30" fmla="*/ 162 w 4241"/>
                        <a:gd name="T31" fmla="*/ 5358 h 5829"/>
                        <a:gd name="T32" fmla="*/ 2577 w 4241"/>
                        <a:gd name="T33" fmla="*/ 5668 h 5829"/>
                        <a:gd name="T34" fmla="*/ 2577 w 4241"/>
                        <a:gd name="T35" fmla="*/ 3601 h 5829"/>
                        <a:gd name="T36" fmla="*/ 2577 w 4241"/>
                        <a:gd name="T37" fmla="*/ 3030 h 5829"/>
                        <a:gd name="T38" fmla="*/ 162 w 4241"/>
                        <a:gd name="T39" fmla="*/ 2993 h 5829"/>
                        <a:gd name="T40" fmla="*/ 162 w 4241"/>
                        <a:gd name="T41" fmla="*/ 3391 h 5829"/>
                        <a:gd name="T42" fmla="*/ 2577 w 4241"/>
                        <a:gd name="T43" fmla="*/ 3429 h 5829"/>
                        <a:gd name="T44" fmla="*/ 2577 w 4241"/>
                        <a:gd name="T45" fmla="*/ 3030 h 5829"/>
                        <a:gd name="T46" fmla="*/ 2577 w 4241"/>
                        <a:gd name="T47" fmla="*/ 2451 h 5829"/>
                        <a:gd name="T48" fmla="*/ 162 w 4241"/>
                        <a:gd name="T49" fmla="*/ 2487 h 5829"/>
                        <a:gd name="T50" fmla="*/ 162 w 4241"/>
                        <a:gd name="T51" fmla="*/ 2852 h 5829"/>
                        <a:gd name="T52" fmla="*/ 2588 w 4241"/>
                        <a:gd name="T53" fmla="*/ 2886 h 5829"/>
                        <a:gd name="T54" fmla="*/ 2577 w 4241"/>
                        <a:gd name="T55" fmla="*/ 2451 h 5829"/>
                        <a:gd name="T56" fmla="*/ 2577 w 4241"/>
                        <a:gd name="T57" fmla="*/ 1899 h 5829"/>
                        <a:gd name="T58" fmla="*/ 162 w 4241"/>
                        <a:gd name="T59" fmla="*/ 1955 h 5829"/>
                        <a:gd name="T60" fmla="*/ 162 w 4241"/>
                        <a:gd name="T61" fmla="*/ 2353 h 5829"/>
                        <a:gd name="T62" fmla="*/ 2577 w 4241"/>
                        <a:gd name="T63" fmla="*/ 2333 h 5829"/>
                        <a:gd name="T64" fmla="*/ 2577 w 4241"/>
                        <a:gd name="T65" fmla="*/ 1899 h 5829"/>
                        <a:gd name="T66" fmla="*/ 2577 w 4241"/>
                        <a:gd name="T67" fmla="*/ 1307 h 5829"/>
                        <a:gd name="T68" fmla="*/ 162 w 4241"/>
                        <a:gd name="T69" fmla="*/ 1452 h 5829"/>
                        <a:gd name="T70" fmla="*/ 162 w 4241"/>
                        <a:gd name="T71" fmla="*/ 1824 h 5829"/>
                        <a:gd name="T72" fmla="*/ 2577 w 4241"/>
                        <a:gd name="T73" fmla="*/ 1739 h 5829"/>
                        <a:gd name="T74" fmla="*/ 2577 w 4241"/>
                        <a:gd name="T75" fmla="*/ 1307 h 5829"/>
                        <a:gd name="T76" fmla="*/ 2577 w 4241"/>
                        <a:gd name="T77" fmla="*/ 740 h 5829"/>
                        <a:gd name="T78" fmla="*/ 166 w 4241"/>
                        <a:gd name="T79" fmla="*/ 923 h 5829"/>
                        <a:gd name="T80" fmla="*/ 163 w 4241"/>
                        <a:gd name="T81" fmla="*/ 1325 h 5829"/>
                        <a:gd name="T82" fmla="*/ 2577 w 4241"/>
                        <a:gd name="T83" fmla="*/ 1171 h 5829"/>
                        <a:gd name="T84" fmla="*/ 2577 w 4241"/>
                        <a:gd name="T85" fmla="*/ 740 h 5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241" h="5829">
                          <a:moveTo>
                            <a:pt x="2780" y="0"/>
                          </a:moveTo>
                          <a:lnTo>
                            <a:pt x="0" y="325"/>
                          </a:lnTo>
                          <a:lnTo>
                            <a:pt x="0" y="5466"/>
                          </a:lnTo>
                          <a:lnTo>
                            <a:pt x="2780" y="5829"/>
                          </a:lnTo>
                          <a:lnTo>
                            <a:pt x="2780" y="5829"/>
                          </a:lnTo>
                          <a:lnTo>
                            <a:pt x="4241" y="5340"/>
                          </a:lnTo>
                          <a:lnTo>
                            <a:pt x="4241" y="425"/>
                          </a:lnTo>
                          <a:lnTo>
                            <a:pt x="2780" y="0"/>
                          </a:lnTo>
                          <a:close/>
                          <a:moveTo>
                            <a:pt x="2577" y="189"/>
                          </a:moveTo>
                          <a:lnTo>
                            <a:pt x="162" y="409"/>
                          </a:lnTo>
                          <a:lnTo>
                            <a:pt x="162" y="807"/>
                          </a:lnTo>
                          <a:lnTo>
                            <a:pt x="2577" y="587"/>
                          </a:lnTo>
                          <a:lnTo>
                            <a:pt x="2577" y="189"/>
                          </a:lnTo>
                          <a:close/>
                          <a:moveTo>
                            <a:pt x="2577" y="3601"/>
                          </a:moveTo>
                          <a:lnTo>
                            <a:pt x="162" y="3519"/>
                          </a:lnTo>
                          <a:lnTo>
                            <a:pt x="162" y="5358"/>
                          </a:lnTo>
                          <a:lnTo>
                            <a:pt x="2577" y="5668"/>
                          </a:lnTo>
                          <a:lnTo>
                            <a:pt x="2577" y="3601"/>
                          </a:lnTo>
                          <a:close/>
                          <a:moveTo>
                            <a:pt x="2577" y="3030"/>
                          </a:moveTo>
                          <a:lnTo>
                            <a:pt x="162" y="2993"/>
                          </a:lnTo>
                          <a:lnTo>
                            <a:pt x="162" y="3391"/>
                          </a:lnTo>
                          <a:lnTo>
                            <a:pt x="2577" y="3429"/>
                          </a:lnTo>
                          <a:lnTo>
                            <a:pt x="2577" y="3030"/>
                          </a:lnTo>
                          <a:close/>
                          <a:moveTo>
                            <a:pt x="2577" y="2451"/>
                          </a:moveTo>
                          <a:lnTo>
                            <a:pt x="162" y="2487"/>
                          </a:lnTo>
                          <a:lnTo>
                            <a:pt x="162" y="2852"/>
                          </a:lnTo>
                          <a:lnTo>
                            <a:pt x="2588" y="2886"/>
                          </a:lnTo>
                          <a:lnTo>
                            <a:pt x="2577" y="2451"/>
                          </a:lnTo>
                          <a:close/>
                          <a:moveTo>
                            <a:pt x="2577" y="1899"/>
                          </a:moveTo>
                          <a:lnTo>
                            <a:pt x="162" y="1955"/>
                          </a:lnTo>
                          <a:lnTo>
                            <a:pt x="162" y="2353"/>
                          </a:lnTo>
                          <a:lnTo>
                            <a:pt x="2577" y="2333"/>
                          </a:lnTo>
                          <a:lnTo>
                            <a:pt x="2577" y="1899"/>
                          </a:lnTo>
                          <a:close/>
                          <a:moveTo>
                            <a:pt x="2577" y="1307"/>
                          </a:moveTo>
                          <a:lnTo>
                            <a:pt x="162" y="1452"/>
                          </a:lnTo>
                          <a:lnTo>
                            <a:pt x="162" y="1824"/>
                          </a:lnTo>
                          <a:lnTo>
                            <a:pt x="2577" y="1739"/>
                          </a:lnTo>
                          <a:lnTo>
                            <a:pt x="2577" y="1307"/>
                          </a:lnTo>
                          <a:close/>
                          <a:moveTo>
                            <a:pt x="2577" y="740"/>
                          </a:moveTo>
                          <a:lnTo>
                            <a:pt x="166" y="923"/>
                          </a:lnTo>
                          <a:lnTo>
                            <a:pt x="163" y="1325"/>
                          </a:lnTo>
                          <a:lnTo>
                            <a:pt x="2577" y="1171"/>
                          </a:lnTo>
                          <a:lnTo>
                            <a:pt x="2577" y="740"/>
                          </a:lnTo>
                          <a:close/>
                        </a:path>
                      </a:pathLst>
                    </a:custGeom>
                    <a:gradFill>
                      <a:gsLst>
                        <a:gs pos="2000">
                          <a:srgbClr val="006EBF">
                            <a:alpha val="0"/>
                          </a:srgbClr>
                        </a:gs>
                        <a:gs pos="39000">
                          <a:srgbClr val="0BABDF">
                            <a:alpha val="100000"/>
                          </a:srgbClr>
                        </a:gs>
                        <a:gs pos="67000">
                          <a:srgbClr val="16E8FF">
                            <a:alpha val="30000"/>
                          </a:srgbClr>
                        </a:gs>
                        <a:gs pos="100000">
                          <a:srgbClr val="16E8FF">
                            <a:alpha val="60000"/>
                          </a:srgbClr>
                        </a:gs>
                      </a:gsLst>
                      <a:lin ang="2700000" scaled="0"/>
                    </a:gradFill>
                  </p:spPr>
                  <p:txBody>
                    <a:bodyPr vert="horz" wrap="square" lIns="80645" tIns="40322" rIns="80645" bIns="40322" numCol="1" rtlCol="0" anchor="ctr" anchorCtr="0" compatLnSpc="0">
                      <a:noAutofit/>
                    </a:bodyPr>
                    <a:lstStyle/>
                    <a:p>
                      <a:pPr lvl="0" algn="ctr">
                        <a:spcBef>
                          <a:spcPts val="0"/>
                        </a:spcBef>
                        <a:spcAft>
                          <a:spcPts val="0"/>
                        </a:spcAft>
                        <a:buClrTx/>
                        <a:buSzTx/>
                        <a:buFontTx/>
                        <a:defRPr/>
                      </a:pPr>
                      <a:endParaRPr lang="en-US" sz="970" noProof="0">
                        <a:ln>
                          <a:noFill/>
                        </a:ln>
                        <a:solidFill>
                          <a:srgbClr val="C00000"/>
                        </a:solidFill>
                        <a:effectLst>
                          <a:outerShdw blurRad="38100" dist="38100" dir="2700000" algn="tl">
                            <a:srgbClr val="000000">
                              <a:alpha val="43137"/>
                            </a:srgbClr>
                          </a:outerShdw>
                        </a:effectLst>
                        <a:uLnTx/>
                        <a:uFillTx/>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
                  <p:nvSpPr>
                    <p:cNvPr id="433" name="Freeform 67"/>
                    <p:cNvSpPr>
                      <a:spLocks noEditPoints="1"/>
                    </p:cNvSpPr>
                    <p:nvPr/>
                  </p:nvSpPr>
                  <p:spPr bwMode="black">
                    <a:xfrm>
                      <a:off x="1981200" y="2443163"/>
                      <a:ext cx="1127127" cy="1550986"/>
                    </a:xfrm>
                    <a:custGeom>
                      <a:avLst/>
                      <a:gdLst>
                        <a:gd name="T0" fmla="*/ 2047 w 3123"/>
                        <a:gd name="T1" fmla="*/ 0 h 4293"/>
                        <a:gd name="T2" fmla="*/ 0 w 3123"/>
                        <a:gd name="T3" fmla="*/ 239 h 4293"/>
                        <a:gd name="T4" fmla="*/ 0 w 3123"/>
                        <a:gd name="T5" fmla="*/ 4025 h 4293"/>
                        <a:gd name="T6" fmla="*/ 2047 w 3123"/>
                        <a:gd name="T7" fmla="*/ 4293 h 4293"/>
                        <a:gd name="T8" fmla="*/ 2047 w 3123"/>
                        <a:gd name="T9" fmla="*/ 4293 h 4293"/>
                        <a:gd name="T10" fmla="*/ 3123 w 3123"/>
                        <a:gd name="T11" fmla="*/ 3933 h 4293"/>
                        <a:gd name="T12" fmla="*/ 3123 w 3123"/>
                        <a:gd name="T13" fmla="*/ 313 h 4293"/>
                        <a:gd name="T14" fmla="*/ 2047 w 3123"/>
                        <a:gd name="T15" fmla="*/ 0 h 4293"/>
                        <a:gd name="T16" fmla="*/ 1898 w 3123"/>
                        <a:gd name="T17" fmla="*/ 139 h 4293"/>
                        <a:gd name="T18" fmla="*/ 119 w 3123"/>
                        <a:gd name="T19" fmla="*/ 301 h 4293"/>
                        <a:gd name="T20" fmla="*/ 119 w 3123"/>
                        <a:gd name="T21" fmla="*/ 594 h 4293"/>
                        <a:gd name="T22" fmla="*/ 1898 w 3123"/>
                        <a:gd name="T23" fmla="*/ 432 h 4293"/>
                        <a:gd name="T24" fmla="*/ 1898 w 3123"/>
                        <a:gd name="T25" fmla="*/ 139 h 4293"/>
                        <a:gd name="T26" fmla="*/ 1898 w 3123"/>
                        <a:gd name="T27" fmla="*/ 2652 h 4293"/>
                        <a:gd name="T28" fmla="*/ 119 w 3123"/>
                        <a:gd name="T29" fmla="*/ 2591 h 4293"/>
                        <a:gd name="T30" fmla="*/ 119 w 3123"/>
                        <a:gd name="T31" fmla="*/ 3946 h 4293"/>
                        <a:gd name="T32" fmla="*/ 1898 w 3123"/>
                        <a:gd name="T33" fmla="*/ 4174 h 4293"/>
                        <a:gd name="T34" fmla="*/ 1898 w 3123"/>
                        <a:gd name="T35" fmla="*/ 2652 h 4293"/>
                        <a:gd name="T36" fmla="*/ 1898 w 3123"/>
                        <a:gd name="T37" fmla="*/ 2231 h 4293"/>
                        <a:gd name="T38" fmla="*/ 119 w 3123"/>
                        <a:gd name="T39" fmla="*/ 2204 h 4293"/>
                        <a:gd name="T40" fmla="*/ 119 w 3123"/>
                        <a:gd name="T41" fmla="*/ 2497 h 4293"/>
                        <a:gd name="T42" fmla="*/ 1898 w 3123"/>
                        <a:gd name="T43" fmla="*/ 2525 h 4293"/>
                        <a:gd name="T44" fmla="*/ 1898 w 3123"/>
                        <a:gd name="T45" fmla="*/ 2231 h 4293"/>
                        <a:gd name="T46" fmla="*/ 1898 w 3123"/>
                        <a:gd name="T47" fmla="*/ 1805 h 4293"/>
                        <a:gd name="T48" fmla="*/ 119 w 3123"/>
                        <a:gd name="T49" fmla="*/ 1831 h 4293"/>
                        <a:gd name="T50" fmla="*/ 119 w 3123"/>
                        <a:gd name="T51" fmla="*/ 2100 h 4293"/>
                        <a:gd name="T52" fmla="*/ 1906 w 3123"/>
                        <a:gd name="T53" fmla="*/ 2125 h 4293"/>
                        <a:gd name="T54" fmla="*/ 1898 w 3123"/>
                        <a:gd name="T55" fmla="*/ 1805 h 4293"/>
                        <a:gd name="T56" fmla="*/ 1898 w 3123"/>
                        <a:gd name="T57" fmla="*/ 1398 h 4293"/>
                        <a:gd name="T58" fmla="*/ 119 w 3123"/>
                        <a:gd name="T59" fmla="*/ 1440 h 4293"/>
                        <a:gd name="T60" fmla="*/ 119 w 3123"/>
                        <a:gd name="T61" fmla="*/ 1733 h 4293"/>
                        <a:gd name="T62" fmla="*/ 1898 w 3123"/>
                        <a:gd name="T63" fmla="*/ 1718 h 4293"/>
                        <a:gd name="T64" fmla="*/ 1898 w 3123"/>
                        <a:gd name="T65" fmla="*/ 1398 h 4293"/>
                        <a:gd name="T66" fmla="*/ 1898 w 3123"/>
                        <a:gd name="T67" fmla="*/ 963 h 4293"/>
                        <a:gd name="T68" fmla="*/ 119 w 3123"/>
                        <a:gd name="T69" fmla="*/ 1070 h 4293"/>
                        <a:gd name="T70" fmla="*/ 119 w 3123"/>
                        <a:gd name="T71" fmla="*/ 1343 h 4293"/>
                        <a:gd name="T72" fmla="*/ 1898 w 3123"/>
                        <a:gd name="T73" fmla="*/ 1280 h 4293"/>
                        <a:gd name="T74" fmla="*/ 1898 w 3123"/>
                        <a:gd name="T75" fmla="*/ 963 h 4293"/>
                        <a:gd name="T76" fmla="*/ 1898 w 3123"/>
                        <a:gd name="T77" fmla="*/ 545 h 4293"/>
                        <a:gd name="T78" fmla="*/ 122 w 3123"/>
                        <a:gd name="T79" fmla="*/ 680 h 4293"/>
                        <a:gd name="T80" fmla="*/ 120 w 3123"/>
                        <a:gd name="T81" fmla="*/ 976 h 4293"/>
                        <a:gd name="T82" fmla="*/ 1898 w 3123"/>
                        <a:gd name="T83" fmla="*/ 862 h 4293"/>
                        <a:gd name="T84" fmla="*/ 1898 w 3123"/>
                        <a:gd name="T85" fmla="*/ 545 h 4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123" h="4293">
                          <a:moveTo>
                            <a:pt x="2047" y="0"/>
                          </a:moveTo>
                          <a:lnTo>
                            <a:pt x="0" y="239"/>
                          </a:lnTo>
                          <a:lnTo>
                            <a:pt x="0" y="4025"/>
                          </a:lnTo>
                          <a:lnTo>
                            <a:pt x="2047" y="4293"/>
                          </a:lnTo>
                          <a:lnTo>
                            <a:pt x="2047" y="4293"/>
                          </a:lnTo>
                          <a:lnTo>
                            <a:pt x="3123" y="3933"/>
                          </a:lnTo>
                          <a:lnTo>
                            <a:pt x="3123" y="313"/>
                          </a:lnTo>
                          <a:lnTo>
                            <a:pt x="2047" y="0"/>
                          </a:lnTo>
                          <a:close/>
                          <a:moveTo>
                            <a:pt x="1898" y="139"/>
                          </a:moveTo>
                          <a:lnTo>
                            <a:pt x="119" y="301"/>
                          </a:lnTo>
                          <a:lnTo>
                            <a:pt x="119" y="594"/>
                          </a:lnTo>
                          <a:lnTo>
                            <a:pt x="1898" y="432"/>
                          </a:lnTo>
                          <a:lnTo>
                            <a:pt x="1898" y="139"/>
                          </a:lnTo>
                          <a:close/>
                          <a:moveTo>
                            <a:pt x="1898" y="2652"/>
                          </a:moveTo>
                          <a:lnTo>
                            <a:pt x="119" y="2591"/>
                          </a:lnTo>
                          <a:lnTo>
                            <a:pt x="119" y="3946"/>
                          </a:lnTo>
                          <a:lnTo>
                            <a:pt x="1898" y="4174"/>
                          </a:lnTo>
                          <a:lnTo>
                            <a:pt x="1898" y="2652"/>
                          </a:lnTo>
                          <a:close/>
                          <a:moveTo>
                            <a:pt x="1898" y="2231"/>
                          </a:moveTo>
                          <a:lnTo>
                            <a:pt x="119" y="2204"/>
                          </a:lnTo>
                          <a:lnTo>
                            <a:pt x="119" y="2497"/>
                          </a:lnTo>
                          <a:lnTo>
                            <a:pt x="1898" y="2525"/>
                          </a:lnTo>
                          <a:lnTo>
                            <a:pt x="1898" y="2231"/>
                          </a:lnTo>
                          <a:close/>
                          <a:moveTo>
                            <a:pt x="1898" y="1805"/>
                          </a:moveTo>
                          <a:lnTo>
                            <a:pt x="119" y="1831"/>
                          </a:lnTo>
                          <a:lnTo>
                            <a:pt x="119" y="2100"/>
                          </a:lnTo>
                          <a:lnTo>
                            <a:pt x="1906" y="2125"/>
                          </a:lnTo>
                          <a:lnTo>
                            <a:pt x="1898" y="1805"/>
                          </a:lnTo>
                          <a:close/>
                          <a:moveTo>
                            <a:pt x="1898" y="1398"/>
                          </a:moveTo>
                          <a:lnTo>
                            <a:pt x="119" y="1440"/>
                          </a:lnTo>
                          <a:lnTo>
                            <a:pt x="119" y="1733"/>
                          </a:lnTo>
                          <a:lnTo>
                            <a:pt x="1898" y="1718"/>
                          </a:lnTo>
                          <a:lnTo>
                            <a:pt x="1898" y="1398"/>
                          </a:lnTo>
                          <a:close/>
                          <a:moveTo>
                            <a:pt x="1898" y="963"/>
                          </a:moveTo>
                          <a:lnTo>
                            <a:pt x="119" y="1070"/>
                          </a:lnTo>
                          <a:lnTo>
                            <a:pt x="119" y="1343"/>
                          </a:lnTo>
                          <a:lnTo>
                            <a:pt x="1898" y="1280"/>
                          </a:lnTo>
                          <a:lnTo>
                            <a:pt x="1898" y="963"/>
                          </a:lnTo>
                          <a:close/>
                          <a:moveTo>
                            <a:pt x="1898" y="545"/>
                          </a:moveTo>
                          <a:lnTo>
                            <a:pt x="122" y="680"/>
                          </a:lnTo>
                          <a:lnTo>
                            <a:pt x="120" y="976"/>
                          </a:lnTo>
                          <a:lnTo>
                            <a:pt x="1898" y="862"/>
                          </a:lnTo>
                          <a:lnTo>
                            <a:pt x="1898" y="545"/>
                          </a:lnTo>
                          <a:close/>
                        </a:path>
                      </a:pathLst>
                    </a:custGeom>
                    <a:gradFill>
                      <a:gsLst>
                        <a:gs pos="2000">
                          <a:srgbClr val="006EBF">
                            <a:alpha val="0"/>
                          </a:srgbClr>
                        </a:gs>
                        <a:gs pos="39000">
                          <a:srgbClr val="0BABDF">
                            <a:alpha val="100000"/>
                          </a:srgbClr>
                        </a:gs>
                        <a:gs pos="67000">
                          <a:srgbClr val="16E8FF">
                            <a:alpha val="30000"/>
                          </a:srgbClr>
                        </a:gs>
                        <a:gs pos="100000">
                          <a:srgbClr val="16E8FF">
                            <a:alpha val="60000"/>
                          </a:srgbClr>
                        </a:gs>
                      </a:gsLst>
                      <a:lin ang="2700000" scaled="0"/>
                    </a:gradFill>
                  </p:spPr>
                  <p:txBody>
                    <a:bodyPr vert="horz" wrap="square" lIns="80645" tIns="40322" rIns="80645" bIns="40322" numCol="1" rtlCol="0" anchor="ctr" anchorCtr="0" compatLnSpc="0">
                      <a:noAutofit/>
                    </a:bodyPr>
                    <a:lstStyle/>
                    <a:p>
                      <a:pPr lvl="0" algn="ctr">
                        <a:spcBef>
                          <a:spcPts val="0"/>
                        </a:spcBef>
                        <a:spcAft>
                          <a:spcPts val="0"/>
                        </a:spcAft>
                        <a:buClrTx/>
                        <a:buSzTx/>
                        <a:buFontTx/>
                        <a:defRPr/>
                      </a:pPr>
                      <a:endParaRPr lang="en-US" sz="970" noProof="0">
                        <a:ln>
                          <a:noFill/>
                        </a:ln>
                        <a:solidFill>
                          <a:srgbClr val="C00000"/>
                        </a:solidFill>
                        <a:effectLst>
                          <a:outerShdw blurRad="38100" dist="38100" dir="2700000" algn="tl">
                            <a:srgbClr val="000000">
                              <a:alpha val="43137"/>
                            </a:srgbClr>
                          </a:outerShdw>
                        </a:effectLst>
                        <a:uLnTx/>
                        <a:uFillTx/>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
                  <p:nvSpPr>
                    <p:cNvPr id="434" name="Freeform 68"/>
                    <p:cNvSpPr>
                      <a:spLocks noEditPoints="1"/>
                    </p:cNvSpPr>
                    <p:nvPr/>
                  </p:nvSpPr>
                  <p:spPr bwMode="black">
                    <a:xfrm>
                      <a:off x="2717801" y="2600327"/>
                      <a:ext cx="868364" cy="1193798"/>
                    </a:xfrm>
                    <a:custGeom>
                      <a:avLst/>
                      <a:gdLst>
                        <a:gd name="T0" fmla="*/ 1577 w 2406"/>
                        <a:gd name="T1" fmla="*/ 0 h 3307"/>
                        <a:gd name="T2" fmla="*/ 0 w 2406"/>
                        <a:gd name="T3" fmla="*/ 184 h 3307"/>
                        <a:gd name="T4" fmla="*/ 0 w 2406"/>
                        <a:gd name="T5" fmla="*/ 3101 h 3307"/>
                        <a:gd name="T6" fmla="*/ 1577 w 2406"/>
                        <a:gd name="T7" fmla="*/ 3307 h 3307"/>
                        <a:gd name="T8" fmla="*/ 1577 w 2406"/>
                        <a:gd name="T9" fmla="*/ 3307 h 3307"/>
                        <a:gd name="T10" fmla="*/ 2406 w 2406"/>
                        <a:gd name="T11" fmla="*/ 3030 h 3307"/>
                        <a:gd name="T12" fmla="*/ 2406 w 2406"/>
                        <a:gd name="T13" fmla="*/ 241 h 3307"/>
                        <a:gd name="T14" fmla="*/ 1577 w 2406"/>
                        <a:gd name="T15" fmla="*/ 0 h 3307"/>
                        <a:gd name="T16" fmla="*/ 1462 w 2406"/>
                        <a:gd name="T17" fmla="*/ 107 h 3307"/>
                        <a:gd name="T18" fmla="*/ 92 w 2406"/>
                        <a:gd name="T19" fmla="*/ 232 h 3307"/>
                        <a:gd name="T20" fmla="*/ 92 w 2406"/>
                        <a:gd name="T21" fmla="*/ 458 h 3307"/>
                        <a:gd name="T22" fmla="*/ 1462 w 2406"/>
                        <a:gd name="T23" fmla="*/ 333 h 3307"/>
                        <a:gd name="T24" fmla="*/ 1462 w 2406"/>
                        <a:gd name="T25" fmla="*/ 107 h 3307"/>
                        <a:gd name="T26" fmla="*/ 1462 w 2406"/>
                        <a:gd name="T27" fmla="*/ 2043 h 3307"/>
                        <a:gd name="T28" fmla="*/ 92 w 2406"/>
                        <a:gd name="T29" fmla="*/ 1996 h 3307"/>
                        <a:gd name="T30" fmla="*/ 92 w 2406"/>
                        <a:gd name="T31" fmla="*/ 3040 h 3307"/>
                        <a:gd name="T32" fmla="*/ 1462 w 2406"/>
                        <a:gd name="T33" fmla="*/ 3215 h 3307"/>
                        <a:gd name="T34" fmla="*/ 1462 w 2406"/>
                        <a:gd name="T35" fmla="*/ 2043 h 3307"/>
                        <a:gd name="T36" fmla="*/ 1462 w 2406"/>
                        <a:gd name="T37" fmla="*/ 1719 h 3307"/>
                        <a:gd name="T38" fmla="*/ 92 w 2406"/>
                        <a:gd name="T39" fmla="*/ 1698 h 3307"/>
                        <a:gd name="T40" fmla="*/ 92 w 2406"/>
                        <a:gd name="T41" fmla="*/ 1924 h 3307"/>
                        <a:gd name="T42" fmla="*/ 1462 w 2406"/>
                        <a:gd name="T43" fmla="*/ 1945 h 3307"/>
                        <a:gd name="T44" fmla="*/ 1462 w 2406"/>
                        <a:gd name="T45" fmla="*/ 1719 h 3307"/>
                        <a:gd name="T46" fmla="*/ 1462 w 2406"/>
                        <a:gd name="T47" fmla="*/ 1390 h 3307"/>
                        <a:gd name="T48" fmla="*/ 92 w 2406"/>
                        <a:gd name="T49" fmla="*/ 1411 h 3307"/>
                        <a:gd name="T50" fmla="*/ 92 w 2406"/>
                        <a:gd name="T51" fmla="*/ 1618 h 3307"/>
                        <a:gd name="T52" fmla="*/ 1468 w 2406"/>
                        <a:gd name="T53" fmla="*/ 1637 h 3307"/>
                        <a:gd name="T54" fmla="*/ 1462 w 2406"/>
                        <a:gd name="T55" fmla="*/ 1390 h 3307"/>
                        <a:gd name="T56" fmla="*/ 1462 w 2406"/>
                        <a:gd name="T57" fmla="*/ 1077 h 3307"/>
                        <a:gd name="T58" fmla="*/ 92 w 2406"/>
                        <a:gd name="T59" fmla="*/ 1109 h 3307"/>
                        <a:gd name="T60" fmla="*/ 92 w 2406"/>
                        <a:gd name="T61" fmla="*/ 1335 h 3307"/>
                        <a:gd name="T62" fmla="*/ 1462 w 2406"/>
                        <a:gd name="T63" fmla="*/ 1324 h 3307"/>
                        <a:gd name="T64" fmla="*/ 1462 w 2406"/>
                        <a:gd name="T65" fmla="*/ 1077 h 3307"/>
                        <a:gd name="T66" fmla="*/ 1462 w 2406"/>
                        <a:gd name="T67" fmla="*/ 742 h 3307"/>
                        <a:gd name="T68" fmla="*/ 92 w 2406"/>
                        <a:gd name="T69" fmla="*/ 824 h 3307"/>
                        <a:gd name="T70" fmla="*/ 92 w 2406"/>
                        <a:gd name="T71" fmla="*/ 1035 h 3307"/>
                        <a:gd name="T72" fmla="*/ 1462 w 2406"/>
                        <a:gd name="T73" fmla="*/ 986 h 3307"/>
                        <a:gd name="T74" fmla="*/ 1462 w 2406"/>
                        <a:gd name="T75" fmla="*/ 742 h 3307"/>
                        <a:gd name="T76" fmla="*/ 1462 w 2406"/>
                        <a:gd name="T77" fmla="*/ 419 h 3307"/>
                        <a:gd name="T78" fmla="*/ 94 w 2406"/>
                        <a:gd name="T79" fmla="*/ 524 h 3307"/>
                        <a:gd name="T80" fmla="*/ 93 w 2406"/>
                        <a:gd name="T81" fmla="*/ 751 h 3307"/>
                        <a:gd name="T82" fmla="*/ 1462 w 2406"/>
                        <a:gd name="T83" fmla="*/ 664 h 3307"/>
                        <a:gd name="T84" fmla="*/ 1462 w 2406"/>
                        <a:gd name="T85" fmla="*/ 419 h 3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406" h="3307">
                          <a:moveTo>
                            <a:pt x="1577" y="0"/>
                          </a:moveTo>
                          <a:lnTo>
                            <a:pt x="0" y="184"/>
                          </a:lnTo>
                          <a:lnTo>
                            <a:pt x="0" y="3101"/>
                          </a:lnTo>
                          <a:lnTo>
                            <a:pt x="1577" y="3307"/>
                          </a:lnTo>
                          <a:lnTo>
                            <a:pt x="1577" y="3307"/>
                          </a:lnTo>
                          <a:lnTo>
                            <a:pt x="2406" y="3030"/>
                          </a:lnTo>
                          <a:lnTo>
                            <a:pt x="2406" y="241"/>
                          </a:lnTo>
                          <a:lnTo>
                            <a:pt x="1577" y="0"/>
                          </a:lnTo>
                          <a:close/>
                          <a:moveTo>
                            <a:pt x="1462" y="107"/>
                          </a:moveTo>
                          <a:lnTo>
                            <a:pt x="92" y="232"/>
                          </a:lnTo>
                          <a:lnTo>
                            <a:pt x="92" y="458"/>
                          </a:lnTo>
                          <a:lnTo>
                            <a:pt x="1462" y="333"/>
                          </a:lnTo>
                          <a:lnTo>
                            <a:pt x="1462" y="107"/>
                          </a:lnTo>
                          <a:close/>
                          <a:moveTo>
                            <a:pt x="1462" y="2043"/>
                          </a:moveTo>
                          <a:lnTo>
                            <a:pt x="92" y="1996"/>
                          </a:lnTo>
                          <a:lnTo>
                            <a:pt x="92" y="3040"/>
                          </a:lnTo>
                          <a:lnTo>
                            <a:pt x="1462" y="3215"/>
                          </a:lnTo>
                          <a:lnTo>
                            <a:pt x="1462" y="2043"/>
                          </a:lnTo>
                          <a:close/>
                          <a:moveTo>
                            <a:pt x="1462" y="1719"/>
                          </a:moveTo>
                          <a:lnTo>
                            <a:pt x="92" y="1698"/>
                          </a:lnTo>
                          <a:lnTo>
                            <a:pt x="92" y="1924"/>
                          </a:lnTo>
                          <a:lnTo>
                            <a:pt x="1462" y="1945"/>
                          </a:lnTo>
                          <a:lnTo>
                            <a:pt x="1462" y="1719"/>
                          </a:lnTo>
                          <a:close/>
                          <a:moveTo>
                            <a:pt x="1462" y="1390"/>
                          </a:moveTo>
                          <a:lnTo>
                            <a:pt x="92" y="1411"/>
                          </a:lnTo>
                          <a:lnTo>
                            <a:pt x="92" y="1618"/>
                          </a:lnTo>
                          <a:lnTo>
                            <a:pt x="1468" y="1637"/>
                          </a:lnTo>
                          <a:lnTo>
                            <a:pt x="1462" y="1390"/>
                          </a:lnTo>
                          <a:close/>
                          <a:moveTo>
                            <a:pt x="1462" y="1077"/>
                          </a:moveTo>
                          <a:lnTo>
                            <a:pt x="92" y="1109"/>
                          </a:lnTo>
                          <a:lnTo>
                            <a:pt x="92" y="1335"/>
                          </a:lnTo>
                          <a:lnTo>
                            <a:pt x="1462" y="1324"/>
                          </a:lnTo>
                          <a:lnTo>
                            <a:pt x="1462" y="1077"/>
                          </a:lnTo>
                          <a:close/>
                          <a:moveTo>
                            <a:pt x="1462" y="742"/>
                          </a:moveTo>
                          <a:lnTo>
                            <a:pt x="92" y="824"/>
                          </a:lnTo>
                          <a:lnTo>
                            <a:pt x="92" y="1035"/>
                          </a:lnTo>
                          <a:lnTo>
                            <a:pt x="1462" y="986"/>
                          </a:lnTo>
                          <a:lnTo>
                            <a:pt x="1462" y="742"/>
                          </a:lnTo>
                          <a:close/>
                          <a:moveTo>
                            <a:pt x="1462" y="419"/>
                          </a:moveTo>
                          <a:lnTo>
                            <a:pt x="94" y="524"/>
                          </a:lnTo>
                          <a:lnTo>
                            <a:pt x="93" y="751"/>
                          </a:lnTo>
                          <a:lnTo>
                            <a:pt x="1462" y="664"/>
                          </a:lnTo>
                          <a:lnTo>
                            <a:pt x="1462" y="419"/>
                          </a:lnTo>
                          <a:close/>
                        </a:path>
                      </a:pathLst>
                    </a:custGeom>
                    <a:gradFill>
                      <a:gsLst>
                        <a:gs pos="2000">
                          <a:srgbClr val="006EBF">
                            <a:alpha val="0"/>
                          </a:srgbClr>
                        </a:gs>
                        <a:gs pos="39000">
                          <a:srgbClr val="0BABDF">
                            <a:alpha val="100000"/>
                          </a:srgbClr>
                        </a:gs>
                        <a:gs pos="67000">
                          <a:srgbClr val="16E8FF">
                            <a:alpha val="30000"/>
                          </a:srgbClr>
                        </a:gs>
                        <a:gs pos="100000">
                          <a:srgbClr val="16E8FF">
                            <a:alpha val="60000"/>
                          </a:srgbClr>
                        </a:gs>
                      </a:gsLst>
                      <a:lin ang="2700000" scaled="0"/>
                    </a:gradFill>
                  </p:spPr>
                  <p:txBody>
                    <a:bodyPr vert="horz" wrap="square" lIns="80645" tIns="40322" rIns="80645" bIns="40322" numCol="1" rtlCol="0" anchor="ctr" anchorCtr="0" compatLnSpc="0">
                      <a:noAutofit/>
                    </a:bodyPr>
                    <a:lstStyle/>
                    <a:p>
                      <a:pPr lvl="0" algn="ctr">
                        <a:spcBef>
                          <a:spcPts val="0"/>
                        </a:spcBef>
                        <a:spcAft>
                          <a:spcPts val="0"/>
                        </a:spcAft>
                        <a:buClrTx/>
                        <a:buSzTx/>
                        <a:buFontTx/>
                        <a:defRPr/>
                      </a:pPr>
                      <a:endParaRPr lang="en-US" sz="970" noProof="0">
                        <a:ln>
                          <a:noFill/>
                        </a:ln>
                        <a:solidFill>
                          <a:srgbClr val="C00000"/>
                        </a:solidFill>
                        <a:effectLst>
                          <a:outerShdw blurRad="38100" dist="38100" dir="2700000" algn="tl">
                            <a:srgbClr val="000000">
                              <a:alpha val="43137"/>
                            </a:srgbClr>
                          </a:outerShdw>
                        </a:effectLst>
                        <a:uLnTx/>
                        <a:uFillTx/>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
                  <p:nvSpPr>
                    <p:cNvPr id="34" name="Freeform 69"/>
                    <p:cNvSpPr>
                      <a:spLocks noEditPoints="1"/>
                    </p:cNvSpPr>
                    <p:nvPr/>
                  </p:nvSpPr>
                  <p:spPr bwMode="black">
                    <a:xfrm>
                      <a:off x="3241674" y="2730499"/>
                      <a:ext cx="669926" cy="920751"/>
                    </a:xfrm>
                    <a:custGeom>
                      <a:avLst/>
                      <a:gdLst>
                        <a:gd name="T0" fmla="*/ 1217 w 1857"/>
                        <a:gd name="T1" fmla="*/ 0 h 2552"/>
                        <a:gd name="T2" fmla="*/ 0 w 1857"/>
                        <a:gd name="T3" fmla="*/ 142 h 2552"/>
                        <a:gd name="T4" fmla="*/ 0 w 1857"/>
                        <a:gd name="T5" fmla="*/ 2393 h 2552"/>
                        <a:gd name="T6" fmla="*/ 1217 w 1857"/>
                        <a:gd name="T7" fmla="*/ 2552 h 2552"/>
                        <a:gd name="T8" fmla="*/ 1217 w 1857"/>
                        <a:gd name="T9" fmla="*/ 2552 h 2552"/>
                        <a:gd name="T10" fmla="*/ 1857 w 1857"/>
                        <a:gd name="T11" fmla="*/ 2338 h 2552"/>
                        <a:gd name="T12" fmla="*/ 1857 w 1857"/>
                        <a:gd name="T13" fmla="*/ 186 h 2552"/>
                        <a:gd name="T14" fmla="*/ 1217 w 1857"/>
                        <a:gd name="T15" fmla="*/ 0 h 2552"/>
                        <a:gd name="T16" fmla="*/ 1128 w 1857"/>
                        <a:gd name="T17" fmla="*/ 82 h 2552"/>
                        <a:gd name="T18" fmla="*/ 71 w 1857"/>
                        <a:gd name="T19" fmla="*/ 179 h 2552"/>
                        <a:gd name="T20" fmla="*/ 71 w 1857"/>
                        <a:gd name="T21" fmla="*/ 353 h 2552"/>
                        <a:gd name="T22" fmla="*/ 1128 w 1857"/>
                        <a:gd name="T23" fmla="*/ 257 h 2552"/>
                        <a:gd name="T24" fmla="*/ 1128 w 1857"/>
                        <a:gd name="T25" fmla="*/ 82 h 2552"/>
                        <a:gd name="T26" fmla="*/ 1128 w 1857"/>
                        <a:gd name="T27" fmla="*/ 1576 h 2552"/>
                        <a:gd name="T28" fmla="*/ 71 w 1857"/>
                        <a:gd name="T29" fmla="*/ 1541 h 2552"/>
                        <a:gd name="T30" fmla="*/ 71 w 1857"/>
                        <a:gd name="T31" fmla="*/ 2346 h 2552"/>
                        <a:gd name="T32" fmla="*/ 1128 w 1857"/>
                        <a:gd name="T33" fmla="*/ 2481 h 2552"/>
                        <a:gd name="T34" fmla="*/ 1128 w 1857"/>
                        <a:gd name="T35" fmla="*/ 1576 h 2552"/>
                        <a:gd name="T36" fmla="*/ 1128 w 1857"/>
                        <a:gd name="T37" fmla="*/ 1327 h 2552"/>
                        <a:gd name="T38" fmla="*/ 71 w 1857"/>
                        <a:gd name="T39" fmla="*/ 1310 h 2552"/>
                        <a:gd name="T40" fmla="*/ 71 w 1857"/>
                        <a:gd name="T41" fmla="*/ 1485 h 2552"/>
                        <a:gd name="T42" fmla="*/ 1128 w 1857"/>
                        <a:gd name="T43" fmla="*/ 1501 h 2552"/>
                        <a:gd name="T44" fmla="*/ 1128 w 1857"/>
                        <a:gd name="T45" fmla="*/ 1327 h 2552"/>
                        <a:gd name="T46" fmla="*/ 1128 w 1857"/>
                        <a:gd name="T47" fmla="*/ 1073 h 2552"/>
                        <a:gd name="T48" fmla="*/ 71 w 1857"/>
                        <a:gd name="T49" fmla="*/ 1089 h 2552"/>
                        <a:gd name="T50" fmla="*/ 71 w 1857"/>
                        <a:gd name="T51" fmla="*/ 1249 h 2552"/>
                        <a:gd name="T52" fmla="*/ 1133 w 1857"/>
                        <a:gd name="T53" fmla="*/ 1263 h 2552"/>
                        <a:gd name="T54" fmla="*/ 1128 w 1857"/>
                        <a:gd name="T55" fmla="*/ 1073 h 2552"/>
                        <a:gd name="T56" fmla="*/ 1128 w 1857"/>
                        <a:gd name="T57" fmla="*/ 831 h 2552"/>
                        <a:gd name="T58" fmla="*/ 71 w 1857"/>
                        <a:gd name="T59" fmla="*/ 856 h 2552"/>
                        <a:gd name="T60" fmla="*/ 71 w 1857"/>
                        <a:gd name="T61" fmla="*/ 1030 h 2552"/>
                        <a:gd name="T62" fmla="*/ 1128 w 1857"/>
                        <a:gd name="T63" fmla="*/ 1021 h 2552"/>
                        <a:gd name="T64" fmla="*/ 1128 w 1857"/>
                        <a:gd name="T65" fmla="*/ 831 h 2552"/>
                        <a:gd name="T66" fmla="*/ 1128 w 1857"/>
                        <a:gd name="T67" fmla="*/ 572 h 2552"/>
                        <a:gd name="T68" fmla="*/ 71 w 1857"/>
                        <a:gd name="T69" fmla="*/ 636 h 2552"/>
                        <a:gd name="T70" fmla="*/ 71 w 1857"/>
                        <a:gd name="T71" fmla="*/ 799 h 2552"/>
                        <a:gd name="T72" fmla="*/ 1128 w 1857"/>
                        <a:gd name="T73" fmla="*/ 761 h 2552"/>
                        <a:gd name="T74" fmla="*/ 1128 w 1857"/>
                        <a:gd name="T75" fmla="*/ 572 h 2552"/>
                        <a:gd name="T76" fmla="*/ 1128 w 1857"/>
                        <a:gd name="T77" fmla="*/ 324 h 2552"/>
                        <a:gd name="T78" fmla="*/ 72 w 1857"/>
                        <a:gd name="T79" fmla="*/ 404 h 2552"/>
                        <a:gd name="T80" fmla="*/ 71 w 1857"/>
                        <a:gd name="T81" fmla="*/ 580 h 2552"/>
                        <a:gd name="T82" fmla="*/ 1128 w 1857"/>
                        <a:gd name="T83" fmla="*/ 513 h 2552"/>
                        <a:gd name="T84" fmla="*/ 1128 w 1857"/>
                        <a:gd name="T85" fmla="*/ 324 h 2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857" h="2552">
                          <a:moveTo>
                            <a:pt x="1217" y="0"/>
                          </a:moveTo>
                          <a:lnTo>
                            <a:pt x="0" y="142"/>
                          </a:lnTo>
                          <a:lnTo>
                            <a:pt x="0" y="2393"/>
                          </a:lnTo>
                          <a:lnTo>
                            <a:pt x="1217" y="2552"/>
                          </a:lnTo>
                          <a:lnTo>
                            <a:pt x="1217" y="2552"/>
                          </a:lnTo>
                          <a:lnTo>
                            <a:pt x="1857" y="2338"/>
                          </a:lnTo>
                          <a:lnTo>
                            <a:pt x="1857" y="186"/>
                          </a:lnTo>
                          <a:lnTo>
                            <a:pt x="1217" y="0"/>
                          </a:lnTo>
                          <a:close/>
                          <a:moveTo>
                            <a:pt x="1128" y="82"/>
                          </a:moveTo>
                          <a:lnTo>
                            <a:pt x="71" y="179"/>
                          </a:lnTo>
                          <a:lnTo>
                            <a:pt x="71" y="353"/>
                          </a:lnTo>
                          <a:lnTo>
                            <a:pt x="1128" y="257"/>
                          </a:lnTo>
                          <a:lnTo>
                            <a:pt x="1128" y="82"/>
                          </a:lnTo>
                          <a:close/>
                          <a:moveTo>
                            <a:pt x="1128" y="1576"/>
                          </a:moveTo>
                          <a:lnTo>
                            <a:pt x="71" y="1541"/>
                          </a:lnTo>
                          <a:lnTo>
                            <a:pt x="71" y="2346"/>
                          </a:lnTo>
                          <a:lnTo>
                            <a:pt x="1128" y="2481"/>
                          </a:lnTo>
                          <a:lnTo>
                            <a:pt x="1128" y="1576"/>
                          </a:lnTo>
                          <a:close/>
                          <a:moveTo>
                            <a:pt x="1128" y="1327"/>
                          </a:moveTo>
                          <a:lnTo>
                            <a:pt x="71" y="1310"/>
                          </a:lnTo>
                          <a:lnTo>
                            <a:pt x="71" y="1485"/>
                          </a:lnTo>
                          <a:lnTo>
                            <a:pt x="1128" y="1501"/>
                          </a:lnTo>
                          <a:lnTo>
                            <a:pt x="1128" y="1327"/>
                          </a:lnTo>
                          <a:close/>
                          <a:moveTo>
                            <a:pt x="1128" y="1073"/>
                          </a:moveTo>
                          <a:lnTo>
                            <a:pt x="71" y="1089"/>
                          </a:lnTo>
                          <a:lnTo>
                            <a:pt x="71" y="1249"/>
                          </a:lnTo>
                          <a:lnTo>
                            <a:pt x="1133" y="1263"/>
                          </a:lnTo>
                          <a:lnTo>
                            <a:pt x="1128" y="1073"/>
                          </a:lnTo>
                          <a:close/>
                          <a:moveTo>
                            <a:pt x="1128" y="831"/>
                          </a:moveTo>
                          <a:lnTo>
                            <a:pt x="71" y="856"/>
                          </a:lnTo>
                          <a:lnTo>
                            <a:pt x="71" y="1030"/>
                          </a:lnTo>
                          <a:lnTo>
                            <a:pt x="1128" y="1021"/>
                          </a:lnTo>
                          <a:lnTo>
                            <a:pt x="1128" y="831"/>
                          </a:lnTo>
                          <a:close/>
                          <a:moveTo>
                            <a:pt x="1128" y="572"/>
                          </a:moveTo>
                          <a:lnTo>
                            <a:pt x="71" y="636"/>
                          </a:lnTo>
                          <a:lnTo>
                            <a:pt x="71" y="799"/>
                          </a:lnTo>
                          <a:lnTo>
                            <a:pt x="1128" y="761"/>
                          </a:lnTo>
                          <a:lnTo>
                            <a:pt x="1128" y="572"/>
                          </a:lnTo>
                          <a:close/>
                          <a:moveTo>
                            <a:pt x="1128" y="324"/>
                          </a:moveTo>
                          <a:lnTo>
                            <a:pt x="72" y="404"/>
                          </a:lnTo>
                          <a:lnTo>
                            <a:pt x="71" y="580"/>
                          </a:lnTo>
                          <a:lnTo>
                            <a:pt x="1128" y="513"/>
                          </a:lnTo>
                          <a:lnTo>
                            <a:pt x="1128" y="324"/>
                          </a:lnTo>
                          <a:close/>
                        </a:path>
                      </a:pathLst>
                    </a:custGeom>
                    <a:gradFill>
                      <a:gsLst>
                        <a:gs pos="2000">
                          <a:srgbClr val="006EBF">
                            <a:alpha val="0"/>
                          </a:srgbClr>
                        </a:gs>
                        <a:gs pos="39000">
                          <a:srgbClr val="0BABDF">
                            <a:alpha val="100000"/>
                          </a:srgbClr>
                        </a:gs>
                        <a:gs pos="67000">
                          <a:srgbClr val="16E8FF">
                            <a:alpha val="30000"/>
                          </a:srgbClr>
                        </a:gs>
                        <a:gs pos="100000">
                          <a:srgbClr val="16E8FF">
                            <a:alpha val="60000"/>
                          </a:srgbClr>
                        </a:gs>
                      </a:gsLst>
                      <a:lin ang="2700000" scaled="0"/>
                    </a:gradFill>
                  </p:spPr>
                  <p:txBody>
                    <a:bodyPr vert="horz" wrap="square" lIns="80645" tIns="40322" rIns="80645" bIns="40322" numCol="1" rtlCol="0" anchor="ctr" anchorCtr="0" compatLnSpc="0">
                      <a:noAutofit/>
                    </a:bodyPr>
                    <a:lstStyle/>
                    <a:p>
                      <a:pPr lvl="0" algn="ctr">
                        <a:spcBef>
                          <a:spcPts val="0"/>
                        </a:spcBef>
                        <a:spcAft>
                          <a:spcPts val="0"/>
                        </a:spcAft>
                        <a:buClrTx/>
                        <a:buSzTx/>
                        <a:buFontTx/>
                        <a:defRPr/>
                      </a:pPr>
                      <a:endParaRPr lang="en-US" sz="970" noProof="0">
                        <a:ln>
                          <a:noFill/>
                        </a:ln>
                        <a:solidFill>
                          <a:srgbClr val="C00000"/>
                        </a:solidFill>
                        <a:effectLst>
                          <a:outerShdw blurRad="38100" dist="38100" dir="2700000" algn="tl">
                            <a:srgbClr val="000000">
                              <a:alpha val="43137"/>
                            </a:srgbClr>
                          </a:outerShdw>
                        </a:effectLst>
                        <a:uLnTx/>
                        <a:uFillTx/>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
                  <p:nvSpPr>
                    <p:cNvPr id="436" name="Freeform 70"/>
                    <p:cNvSpPr>
                      <a:spLocks noEditPoints="1"/>
                    </p:cNvSpPr>
                    <p:nvPr/>
                  </p:nvSpPr>
                  <p:spPr bwMode="black">
                    <a:xfrm>
                      <a:off x="3648076" y="2828925"/>
                      <a:ext cx="525462" cy="723899"/>
                    </a:xfrm>
                    <a:custGeom>
                      <a:avLst/>
                      <a:gdLst>
                        <a:gd name="T0" fmla="*/ 955 w 1457"/>
                        <a:gd name="T1" fmla="*/ 0 h 2004"/>
                        <a:gd name="T2" fmla="*/ 0 w 1457"/>
                        <a:gd name="T3" fmla="*/ 112 h 2004"/>
                        <a:gd name="T4" fmla="*/ 0 w 1457"/>
                        <a:gd name="T5" fmla="*/ 1879 h 2004"/>
                        <a:gd name="T6" fmla="*/ 955 w 1457"/>
                        <a:gd name="T7" fmla="*/ 2004 h 2004"/>
                        <a:gd name="T8" fmla="*/ 955 w 1457"/>
                        <a:gd name="T9" fmla="*/ 2004 h 2004"/>
                        <a:gd name="T10" fmla="*/ 1457 w 1457"/>
                        <a:gd name="T11" fmla="*/ 1836 h 2004"/>
                        <a:gd name="T12" fmla="*/ 1457 w 1457"/>
                        <a:gd name="T13" fmla="*/ 146 h 2004"/>
                        <a:gd name="T14" fmla="*/ 955 w 1457"/>
                        <a:gd name="T15" fmla="*/ 0 h 2004"/>
                        <a:gd name="T16" fmla="*/ 885 w 1457"/>
                        <a:gd name="T17" fmla="*/ 65 h 2004"/>
                        <a:gd name="T18" fmla="*/ 55 w 1457"/>
                        <a:gd name="T19" fmla="*/ 141 h 2004"/>
                        <a:gd name="T20" fmla="*/ 55 w 1457"/>
                        <a:gd name="T21" fmla="*/ 277 h 2004"/>
                        <a:gd name="T22" fmla="*/ 885 w 1457"/>
                        <a:gd name="T23" fmla="*/ 202 h 2004"/>
                        <a:gd name="T24" fmla="*/ 885 w 1457"/>
                        <a:gd name="T25" fmla="*/ 65 h 2004"/>
                        <a:gd name="T26" fmla="*/ 885 w 1457"/>
                        <a:gd name="T27" fmla="*/ 1238 h 2004"/>
                        <a:gd name="T28" fmla="*/ 55 w 1457"/>
                        <a:gd name="T29" fmla="*/ 1210 h 2004"/>
                        <a:gd name="T30" fmla="*/ 55 w 1457"/>
                        <a:gd name="T31" fmla="*/ 1842 h 2004"/>
                        <a:gd name="T32" fmla="*/ 885 w 1457"/>
                        <a:gd name="T33" fmla="*/ 1948 h 2004"/>
                        <a:gd name="T34" fmla="*/ 885 w 1457"/>
                        <a:gd name="T35" fmla="*/ 1238 h 2004"/>
                        <a:gd name="T36" fmla="*/ 885 w 1457"/>
                        <a:gd name="T37" fmla="*/ 1042 h 2004"/>
                        <a:gd name="T38" fmla="*/ 55 w 1457"/>
                        <a:gd name="T39" fmla="*/ 1029 h 2004"/>
                        <a:gd name="T40" fmla="*/ 55 w 1457"/>
                        <a:gd name="T41" fmla="*/ 1166 h 2004"/>
                        <a:gd name="T42" fmla="*/ 885 w 1457"/>
                        <a:gd name="T43" fmla="*/ 1179 h 2004"/>
                        <a:gd name="T44" fmla="*/ 885 w 1457"/>
                        <a:gd name="T45" fmla="*/ 1042 h 2004"/>
                        <a:gd name="T46" fmla="*/ 885 w 1457"/>
                        <a:gd name="T47" fmla="*/ 843 h 2004"/>
                        <a:gd name="T48" fmla="*/ 55 w 1457"/>
                        <a:gd name="T49" fmla="*/ 855 h 2004"/>
                        <a:gd name="T50" fmla="*/ 55 w 1457"/>
                        <a:gd name="T51" fmla="*/ 981 h 2004"/>
                        <a:gd name="T52" fmla="*/ 889 w 1457"/>
                        <a:gd name="T53" fmla="*/ 992 h 2004"/>
                        <a:gd name="T54" fmla="*/ 885 w 1457"/>
                        <a:gd name="T55" fmla="*/ 843 h 2004"/>
                        <a:gd name="T56" fmla="*/ 885 w 1457"/>
                        <a:gd name="T57" fmla="*/ 653 h 2004"/>
                        <a:gd name="T58" fmla="*/ 55 w 1457"/>
                        <a:gd name="T59" fmla="*/ 672 h 2004"/>
                        <a:gd name="T60" fmla="*/ 55 w 1457"/>
                        <a:gd name="T61" fmla="*/ 809 h 2004"/>
                        <a:gd name="T62" fmla="*/ 885 w 1457"/>
                        <a:gd name="T63" fmla="*/ 802 h 2004"/>
                        <a:gd name="T64" fmla="*/ 885 w 1457"/>
                        <a:gd name="T65" fmla="*/ 653 h 2004"/>
                        <a:gd name="T66" fmla="*/ 885 w 1457"/>
                        <a:gd name="T67" fmla="*/ 449 h 2004"/>
                        <a:gd name="T68" fmla="*/ 55 w 1457"/>
                        <a:gd name="T69" fmla="*/ 499 h 2004"/>
                        <a:gd name="T70" fmla="*/ 55 w 1457"/>
                        <a:gd name="T71" fmla="*/ 627 h 2004"/>
                        <a:gd name="T72" fmla="*/ 885 w 1457"/>
                        <a:gd name="T73" fmla="*/ 598 h 2004"/>
                        <a:gd name="T74" fmla="*/ 885 w 1457"/>
                        <a:gd name="T75" fmla="*/ 449 h 2004"/>
                        <a:gd name="T76" fmla="*/ 885 w 1457"/>
                        <a:gd name="T77" fmla="*/ 254 h 2004"/>
                        <a:gd name="T78" fmla="*/ 57 w 1457"/>
                        <a:gd name="T79" fmla="*/ 317 h 2004"/>
                        <a:gd name="T80" fmla="*/ 56 w 1457"/>
                        <a:gd name="T81" fmla="*/ 455 h 2004"/>
                        <a:gd name="T82" fmla="*/ 885 w 1457"/>
                        <a:gd name="T83" fmla="*/ 403 h 2004"/>
                        <a:gd name="T84" fmla="*/ 885 w 1457"/>
                        <a:gd name="T85" fmla="*/ 254 h 20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57" h="2004">
                          <a:moveTo>
                            <a:pt x="955" y="0"/>
                          </a:moveTo>
                          <a:lnTo>
                            <a:pt x="0" y="112"/>
                          </a:lnTo>
                          <a:lnTo>
                            <a:pt x="0" y="1879"/>
                          </a:lnTo>
                          <a:lnTo>
                            <a:pt x="955" y="2004"/>
                          </a:lnTo>
                          <a:lnTo>
                            <a:pt x="955" y="2004"/>
                          </a:lnTo>
                          <a:lnTo>
                            <a:pt x="1457" y="1836"/>
                          </a:lnTo>
                          <a:lnTo>
                            <a:pt x="1457" y="146"/>
                          </a:lnTo>
                          <a:lnTo>
                            <a:pt x="955" y="0"/>
                          </a:lnTo>
                          <a:close/>
                          <a:moveTo>
                            <a:pt x="885" y="65"/>
                          </a:moveTo>
                          <a:lnTo>
                            <a:pt x="55" y="141"/>
                          </a:lnTo>
                          <a:lnTo>
                            <a:pt x="55" y="277"/>
                          </a:lnTo>
                          <a:lnTo>
                            <a:pt x="885" y="202"/>
                          </a:lnTo>
                          <a:lnTo>
                            <a:pt x="885" y="65"/>
                          </a:lnTo>
                          <a:close/>
                          <a:moveTo>
                            <a:pt x="885" y="1238"/>
                          </a:moveTo>
                          <a:lnTo>
                            <a:pt x="55" y="1210"/>
                          </a:lnTo>
                          <a:lnTo>
                            <a:pt x="55" y="1842"/>
                          </a:lnTo>
                          <a:lnTo>
                            <a:pt x="885" y="1948"/>
                          </a:lnTo>
                          <a:lnTo>
                            <a:pt x="885" y="1238"/>
                          </a:lnTo>
                          <a:close/>
                          <a:moveTo>
                            <a:pt x="885" y="1042"/>
                          </a:moveTo>
                          <a:lnTo>
                            <a:pt x="55" y="1029"/>
                          </a:lnTo>
                          <a:lnTo>
                            <a:pt x="55" y="1166"/>
                          </a:lnTo>
                          <a:lnTo>
                            <a:pt x="885" y="1179"/>
                          </a:lnTo>
                          <a:lnTo>
                            <a:pt x="885" y="1042"/>
                          </a:lnTo>
                          <a:close/>
                          <a:moveTo>
                            <a:pt x="885" y="843"/>
                          </a:moveTo>
                          <a:lnTo>
                            <a:pt x="55" y="855"/>
                          </a:lnTo>
                          <a:lnTo>
                            <a:pt x="55" y="981"/>
                          </a:lnTo>
                          <a:lnTo>
                            <a:pt x="889" y="992"/>
                          </a:lnTo>
                          <a:lnTo>
                            <a:pt x="885" y="843"/>
                          </a:lnTo>
                          <a:close/>
                          <a:moveTo>
                            <a:pt x="885" y="653"/>
                          </a:moveTo>
                          <a:lnTo>
                            <a:pt x="55" y="672"/>
                          </a:lnTo>
                          <a:lnTo>
                            <a:pt x="55" y="809"/>
                          </a:lnTo>
                          <a:lnTo>
                            <a:pt x="885" y="802"/>
                          </a:lnTo>
                          <a:lnTo>
                            <a:pt x="885" y="653"/>
                          </a:lnTo>
                          <a:close/>
                          <a:moveTo>
                            <a:pt x="885" y="449"/>
                          </a:moveTo>
                          <a:lnTo>
                            <a:pt x="55" y="499"/>
                          </a:lnTo>
                          <a:lnTo>
                            <a:pt x="55" y="627"/>
                          </a:lnTo>
                          <a:lnTo>
                            <a:pt x="885" y="598"/>
                          </a:lnTo>
                          <a:lnTo>
                            <a:pt x="885" y="449"/>
                          </a:lnTo>
                          <a:close/>
                          <a:moveTo>
                            <a:pt x="885" y="254"/>
                          </a:moveTo>
                          <a:lnTo>
                            <a:pt x="57" y="317"/>
                          </a:lnTo>
                          <a:lnTo>
                            <a:pt x="56" y="455"/>
                          </a:lnTo>
                          <a:lnTo>
                            <a:pt x="885" y="403"/>
                          </a:lnTo>
                          <a:lnTo>
                            <a:pt x="885" y="254"/>
                          </a:lnTo>
                          <a:close/>
                        </a:path>
                      </a:pathLst>
                    </a:custGeom>
                    <a:gradFill>
                      <a:gsLst>
                        <a:gs pos="2000">
                          <a:srgbClr val="006EBF">
                            <a:alpha val="0"/>
                          </a:srgbClr>
                        </a:gs>
                        <a:gs pos="39000">
                          <a:srgbClr val="0BABDF">
                            <a:alpha val="100000"/>
                          </a:srgbClr>
                        </a:gs>
                        <a:gs pos="67000">
                          <a:srgbClr val="16E8FF">
                            <a:alpha val="30000"/>
                          </a:srgbClr>
                        </a:gs>
                        <a:gs pos="100000">
                          <a:srgbClr val="16E8FF">
                            <a:alpha val="60000"/>
                          </a:srgbClr>
                        </a:gs>
                      </a:gsLst>
                      <a:lin ang="2700000" scaled="0"/>
                    </a:gradFill>
                  </p:spPr>
                  <p:txBody>
                    <a:bodyPr vert="horz" wrap="square" lIns="80645" tIns="40322" rIns="80645" bIns="40322" numCol="1" rtlCol="0" anchor="ctr" anchorCtr="0" compatLnSpc="0">
                      <a:noAutofit/>
                    </a:bodyPr>
                    <a:lstStyle/>
                    <a:p>
                      <a:pPr lvl="0" algn="ctr">
                        <a:spcBef>
                          <a:spcPts val="0"/>
                        </a:spcBef>
                        <a:spcAft>
                          <a:spcPts val="0"/>
                        </a:spcAft>
                        <a:buClrTx/>
                        <a:buSzTx/>
                        <a:buFontTx/>
                        <a:defRPr/>
                      </a:pPr>
                      <a:endParaRPr lang="en-US" sz="970" noProof="0">
                        <a:ln>
                          <a:noFill/>
                        </a:ln>
                        <a:solidFill>
                          <a:srgbClr val="C00000"/>
                        </a:solidFill>
                        <a:effectLst>
                          <a:outerShdw blurRad="38100" dist="38100" dir="2700000" algn="tl">
                            <a:srgbClr val="000000">
                              <a:alpha val="43137"/>
                            </a:srgbClr>
                          </a:outerShdw>
                        </a:effectLst>
                        <a:uLnTx/>
                        <a:uFillTx/>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
                  <p:nvSpPr>
                    <p:cNvPr id="437" name="Freeform 71"/>
                    <p:cNvSpPr>
                      <a:spLocks noEditPoints="1"/>
                    </p:cNvSpPr>
                    <p:nvPr/>
                  </p:nvSpPr>
                  <p:spPr bwMode="black">
                    <a:xfrm>
                      <a:off x="688975" y="2112963"/>
                      <a:ext cx="3595687" cy="2268538"/>
                    </a:xfrm>
                    <a:custGeom>
                      <a:avLst/>
                      <a:gdLst>
                        <a:gd name="T0" fmla="*/ 383 w 9969"/>
                        <a:gd name="T1" fmla="*/ 283 h 6282"/>
                        <a:gd name="T2" fmla="*/ 20 w 9969"/>
                        <a:gd name="T3" fmla="*/ 517 h 6282"/>
                        <a:gd name="T4" fmla="*/ 18 w 9969"/>
                        <a:gd name="T5" fmla="*/ 996 h 6282"/>
                        <a:gd name="T6" fmla="*/ 17 w 9969"/>
                        <a:gd name="T7" fmla="*/ 1474 h 6282"/>
                        <a:gd name="T8" fmla="*/ 15 w 9969"/>
                        <a:gd name="T9" fmla="*/ 1952 h 6282"/>
                        <a:gd name="T10" fmla="*/ 13 w 9969"/>
                        <a:gd name="T11" fmla="*/ 2430 h 6282"/>
                        <a:gd name="T12" fmla="*/ 11 w 9969"/>
                        <a:gd name="T13" fmla="*/ 2908 h 6282"/>
                        <a:gd name="T14" fmla="*/ 9 w 9969"/>
                        <a:gd name="T15" fmla="*/ 3386 h 6282"/>
                        <a:gd name="T16" fmla="*/ 7 w 9969"/>
                        <a:gd name="T17" fmla="*/ 3864 h 6282"/>
                        <a:gd name="T18" fmla="*/ 6 w 9969"/>
                        <a:gd name="T19" fmla="*/ 4342 h 6282"/>
                        <a:gd name="T20" fmla="*/ 4 w 9969"/>
                        <a:gd name="T21" fmla="*/ 4820 h 6282"/>
                        <a:gd name="T22" fmla="*/ 2 w 9969"/>
                        <a:gd name="T23" fmla="*/ 5298 h 6282"/>
                        <a:gd name="T24" fmla="*/ 304 w 9969"/>
                        <a:gd name="T25" fmla="*/ 5893 h 6282"/>
                        <a:gd name="T26" fmla="*/ 503 w 9969"/>
                        <a:gd name="T27" fmla="*/ 5920 h 6282"/>
                        <a:gd name="T28" fmla="*/ 1033 w 9969"/>
                        <a:gd name="T29" fmla="*/ 5990 h 6282"/>
                        <a:gd name="T30" fmla="*/ 1562 w 9969"/>
                        <a:gd name="T31" fmla="*/ 6061 h 6282"/>
                        <a:gd name="T32" fmla="*/ 2092 w 9969"/>
                        <a:gd name="T33" fmla="*/ 6131 h 6282"/>
                        <a:gd name="T34" fmla="*/ 2622 w 9969"/>
                        <a:gd name="T35" fmla="*/ 6202 h 6282"/>
                        <a:gd name="T36" fmla="*/ 3152 w 9969"/>
                        <a:gd name="T37" fmla="*/ 6273 h 6282"/>
                        <a:gd name="T38" fmla="*/ 3230 w 9969"/>
                        <a:gd name="T39" fmla="*/ 6279 h 6282"/>
                        <a:gd name="T40" fmla="*/ 3646 w 9969"/>
                        <a:gd name="T41" fmla="*/ 6065 h 6282"/>
                        <a:gd name="T42" fmla="*/ 4143 w 9969"/>
                        <a:gd name="T43" fmla="*/ 5887 h 6282"/>
                        <a:gd name="T44" fmla="*/ 4640 w 9969"/>
                        <a:gd name="T45" fmla="*/ 5709 h 6282"/>
                        <a:gd name="T46" fmla="*/ 5137 w 9969"/>
                        <a:gd name="T47" fmla="*/ 5531 h 6282"/>
                        <a:gd name="T48" fmla="*/ 5635 w 9969"/>
                        <a:gd name="T49" fmla="*/ 5353 h 6282"/>
                        <a:gd name="T50" fmla="*/ 6132 w 9969"/>
                        <a:gd name="T51" fmla="*/ 5175 h 6282"/>
                        <a:gd name="T52" fmla="*/ 6629 w 9969"/>
                        <a:gd name="T53" fmla="*/ 4997 h 6282"/>
                        <a:gd name="T54" fmla="*/ 7126 w 9969"/>
                        <a:gd name="T55" fmla="*/ 4819 h 6282"/>
                        <a:gd name="T56" fmla="*/ 7623 w 9969"/>
                        <a:gd name="T57" fmla="*/ 4641 h 6282"/>
                        <a:gd name="T58" fmla="*/ 8121 w 9969"/>
                        <a:gd name="T59" fmla="*/ 4463 h 6282"/>
                        <a:gd name="T60" fmla="*/ 8618 w 9969"/>
                        <a:gd name="T61" fmla="*/ 4285 h 6282"/>
                        <a:gd name="T62" fmla="*/ 9115 w 9969"/>
                        <a:gd name="T63" fmla="*/ 4107 h 6282"/>
                        <a:gd name="T64" fmla="*/ 9612 w 9969"/>
                        <a:gd name="T65" fmla="*/ 3929 h 6282"/>
                        <a:gd name="T66" fmla="*/ 9948 w 9969"/>
                        <a:gd name="T67" fmla="*/ 3873 h 6282"/>
                        <a:gd name="T68" fmla="*/ 9887 w 9969"/>
                        <a:gd name="T69" fmla="*/ 3355 h 6282"/>
                        <a:gd name="T70" fmla="*/ 9892 w 9969"/>
                        <a:gd name="T71" fmla="*/ 2877 h 6282"/>
                        <a:gd name="T72" fmla="*/ 9898 w 9969"/>
                        <a:gd name="T73" fmla="*/ 2399 h 6282"/>
                        <a:gd name="T74" fmla="*/ 9902 w 9969"/>
                        <a:gd name="T75" fmla="*/ 2011 h 6282"/>
                        <a:gd name="T76" fmla="*/ 9969 w 9969"/>
                        <a:gd name="T77" fmla="*/ 1990 h 6282"/>
                        <a:gd name="T78" fmla="*/ 9364 w 9969"/>
                        <a:gd name="T79" fmla="*/ 1791 h 6282"/>
                        <a:gd name="T80" fmla="*/ 8855 w 9969"/>
                        <a:gd name="T81" fmla="*/ 1643 h 6282"/>
                        <a:gd name="T82" fmla="*/ 8345 w 9969"/>
                        <a:gd name="T83" fmla="*/ 1494 h 6282"/>
                        <a:gd name="T84" fmla="*/ 7836 w 9969"/>
                        <a:gd name="T85" fmla="*/ 1345 h 6282"/>
                        <a:gd name="T86" fmla="*/ 7327 w 9969"/>
                        <a:gd name="T87" fmla="*/ 1197 h 6282"/>
                        <a:gd name="T88" fmla="*/ 6818 w 9969"/>
                        <a:gd name="T89" fmla="*/ 1048 h 6282"/>
                        <a:gd name="T90" fmla="*/ 6309 w 9969"/>
                        <a:gd name="T91" fmla="*/ 899 h 6282"/>
                        <a:gd name="T92" fmla="*/ 5799 w 9969"/>
                        <a:gd name="T93" fmla="*/ 751 h 6282"/>
                        <a:gd name="T94" fmla="*/ 5290 w 9969"/>
                        <a:gd name="T95" fmla="*/ 602 h 6282"/>
                        <a:gd name="T96" fmla="*/ 4781 w 9969"/>
                        <a:gd name="T97" fmla="*/ 453 h 6282"/>
                        <a:gd name="T98" fmla="*/ 4272 w 9969"/>
                        <a:gd name="T99" fmla="*/ 305 h 6282"/>
                        <a:gd name="T100" fmla="*/ 3763 w 9969"/>
                        <a:gd name="T101" fmla="*/ 156 h 6282"/>
                        <a:gd name="T102" fmla="*/ 3254 w 9969"/>
                        <a:gd name="T103" fmla="*/ 7 h 6282"/>
                        <a:gd name="T104" fmla="*/ 2710 w 9969"/>
                        <a:gd name="T105" fmla="*/ 35 h 6282"/>
                        <a:gd name="T106" fmla="*/ 2178 w 9969"/>
                        <a:gd name="T107" fmla="*/ 92 h 6282"/>
                        <a:gd name="T108" fmla="*/ 1646 w 9969"/>
                        <a:gd name="T109" fmla="*/ 149 h 6282"/>
                        <a:gd name="T110" fmla="*/ 1114 w 9969"/>
                        <a:gd name="T111" fmla="*/ 205 h 6282"/>
                        <a:gd name="T112" fmla="*/ 582 w 9969"/>
                        <a:gd name="T113" fmla="*/ 262 h 6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969" h="6282">
                          <a:moveTo>
                            <a:pt x="383" y="283"/>
                          </a:moveTo>
                          <a:lnTo>
                            <a:pt x="391" y="342"/>
                          </a:lnTo>
                          <a:lnTo>
                            <a:pt x="58" y="378"/>
                          </a:lnTo>
                          <a:lnTo>
                            <a:pt x="50" y="318"/>
                          </a:lnTo>
                          <a:lnTo>
                            <a:pt x="383" y="283"/>
                          </a:lnTo>
                          <a:close/>
                          <a:moveTo>
                            <a:pt x="20" y="517"/>
                          </a:moveTo>
                          <a:lnTo>
                            <a:pt x="87" y="518"/>
                          </a:lnTo>
                          <a:lnTo>
                            <a:pt x="86" y="816"/>
                          </a:lnTo>
                          <a:lnTo>
                            <a:pt x="19" y="816"/>
                          </a:lnTo>
                          <a:lnTo>
                            <a:pt x="20" y="517"/>
                          </a:lnTo>
                          <a:close/>
                          <a:moveTo>
                            <a:pt x="18" y="996"/>
                          </a:moveTo>
                          <a:lnTo>
                            <a:pt x="85" y="996"/>
                          </a:lnTo>
                          <a:lnTo>
                            <a:pt x="84" y="1294"/>
                          </a:lnTo>
                          <a:lnTo>
                            <a:pt x="17" y="1294"/>
                          </a:lnTo>
                          <a:lnTo>
                            <a:pt x="18" y="996"/>
                          </a:lnTo>
                          <a:close/>
                          <a:moveTo>
                            <a:pt x="17" y="1474"/>
                          </a:moveTo>
                          <a:lnTo>
                            <a:pt x="83" y="1474"/>
                          </a:lnTo>
                          <a:lnTo>
                            <a:pt x="82" y="1773"/>
                          </a:lnTo>
                          <a:lnTo>
                            <a:pt x="15" y="1772"/>
                          </a:lnTo>
                          <a:lnTo>
                            <a:pt x="17" y="1474"/>
                          </a:lnTo>
                          <a:close/>
                          <a:moveTo>
                            <a:pt x="15" y="1952"/>
                          </a:moveTo>
                          <a:lnTo>
                            <a:pt x="82" y="1952"/>
                          </a:lnTo>
                          <a:lnTo>
                            <a:pt x="81" y="2251"/>
                          </a:lnTo>
                          <a:lnTo>
                            <a:pt x="14" y="2250"/>
                          </a:lnTo>
                          <a:lnTo>
                            <a:pt x="15" y="1952"/>
                          </a:lnTo>
                          <a:close/>
                          <a:moveTo>
                            <a:pt x="13" y="2430"/>
                          </a:moveTo>
                          <a:lnTo>
                            <a:pt x="80" y="2430"/>
                          </a:lnTo>
                          <a:lnTo>
                            <a:pt x="79" y="2729"/>
                          </a:lnTo>
                          <a:lnTo>
                            <a:pt x="12" y="2729"/>
                          </a:lnTo>
                          <a:lnTo>
                            <a:pt x="13" y="2430"/>
                          </a:lnTo>
                          <a:close/>
                          <a:moveTo>
                            <a:pt x="11" y="2908"/>
                          </a:moveTo>
                          <a:lnTo>
                            <a:pt x="78" y="2908"/>
                          </a:lnTo>
                          <a:lnTo>
                            <a:pt x="77" y="3207"/>
                          </a:lnTo>
                          <a:lnTo>
                            <a:pt x="10" y="3207"/>
                          </a:lnTo>
                          <a:lnTo>
                            <a:pt x="11" y="2908"/>
                          </a:lnTo>
                          <a:close/>
                          <a:moveTo>
                            <a:pt x="9" y="3386"/>
                          </a:moveTo>
                          <a:lnTo>
                            <a:pt x="76" y="3386"/>
                          </a:lnTo>
                          <a:lnTo>
                            <a:pt x="75" y="3685"/>
                          </a:lnTo>
                          <a:lnTo>
                            <a:pt x="8" y="3685"/>
                          </a:lnTo>
                          <a:lnTo>
                            <a:pt x="9" y="3386"/>
                          </a:lnTo>
                          <a:close/>
                          <a:moveTo>
                            <a:pt x="7" y="3864"/>
                          </a:moveTo>
                          <a:lnTo>
                            <a:pt x="74" y="3864"/>
                          </a:lnTo>
                          <a:lnTo>
                            <a:pt x="73" y="4163"/>
                          </a:lnTo>
                          <a:lnTo>
                            <a:pt x="6" y="4163"/>
                          </a:lnTo>
                          <a:lnTo>
                            <a:pt x="7" y="3864"/>
                          </a:lnTo>
                          <a:close/>
                          <a:moveTo>
                            <a:pt x="6" y="4342"/>
                          </a:moveTo>
                          <a:lnTo>
                            <a:pt x="73" y="4342"/>
                          </a:lnTo>
                          <a:lnTo>
                            <a:pt x="72" y="4641"/>
                          </a:lnTo>
                          <a:lnTo>
                            <a:pt x="5" y="4641"/>
                          </a:lnTo>
                          <a:lnTo>
                            <a:pt x="6" y="4342"/>
                          </a:lnTo>
                          <a:close/>
                          <a:moveTo>
                            <a:pt x="4" y="4820"/>
                          </a:moveTo>
                          <a:lnTo>
                            <a:pt x="71" y="4820"/>
                          </a:lnTo>
                          <a:lnTo>
                            <a:pt x="70" y="5119"/>
                          </a:lnTo>
                          <a:lnTo>
                            <a:pt x="3" y="5119"/>
                          </a:lnTo>
                          <a:lnTo>
                            <a:pt x="4" y="4820"/>
                          </a:lnTo>
                          <a:close/>
                          <a:moveTo>
                            <a:pt x="2" y="5298"/>
                          </a:moveTo>
                          <a:lnTo>
                            <a:pt x="69" y="5298"/>
                          </a:lnTo>
                          <a:lnTo>
                            <a:pt x="68" y="5597"/>
                          </a:lnTo>
                          <a:lnTo>
                            <a:pt x="1" y="5597"/>
                          </a:lnTo>
                          <a:lnTo>
                            <a:pt x="2" y="5298"/>
                          </a:lnTo>
                          <a:close/>
                          <a:moveTo>
                            <a:pt x="0" y="5776"/>
                          </a:moveTo>
                          <a:lnTo>
                            <a:pt x="67" y="5776"/>
                          </a:lnTo>
                          <a:lnTo>
                            <a:pt x="67" y="5801"/>
                          </a:lnTo>
                          <a:lnTo>
                            <a:pt x="314" y="5834"/>
                          </a:lnTo>
                          <a:lnTo>
                            <a:pt x="304" y="5893"/>
                          </a:lnTo>
                          <a:lnTo>
                            <a:pt x="29" y="5856"/>
                          </a:lnTo>
                          <a:lnTo>
                            <a:pt x="0" y="5852"/>
                          </a:lnTo>
                          <a:lnTo>
                            <a:pt x="0" y="5827"/>
                          </a:lnTo>
                          <a:lnTo>
                            <a:pt x="0" y="5776"/>
                          </a:lnTo>
                          <a:close/>
                          <a:moveTo>
                            <a:pt x="503" y="5920"/>
                          </a:moveTo>
                          <a:lnTo>
                            <a:pt x="513" y="5860"/>
                          </a:lnTo>
                          <a:lnTo>
                            <a:pt x="844" y="5905"/>
                          </a:lnTo>
                          <a:lnTo>
                            <a:pt x="834" y="5964"/>
                          </a:lnTo>
                          <a:lnTo>
                            <a:pt x="503" y="5920"/>
                          </a:lnTo>
                          <a:close/>
                          <a:moveTo>
                            <a:pt x="1033" y="5990"/>
                          </a:moveTo>
                          <a:lnTo>
                            <a:pt x="1043" y="5931"/>
                          </a:lnTo>
                          <a:lnTo>
                            <a:pt x="1374" y="5975"/>
                          </a:lnTo>
                          <a:lnTo>
                            <a:pt x="1364" y="6034"/>
                          </a:lnTo>
                          <a:lnTo>
                            <a:pt x="1033" y="5990"/>
                          </a:lnTo>
                          <a:close/>
                          <a:moveTo>
                            <a:pt x="1562" y="6061"/>
                          </a:moveTo>
                          <a:lnTo>
                            <a:pt x="1572" y="6002"/>
                          </a:lnTo>
                          <a:lnTo>
                            <a:pt x="1904" y="6046"/>
                          </a:lnTo>
                          <a:lnTo>
                            <a:pt x="1894" y="6105"/>
                          </a:lnTo>
                          <a:lnTo>
                            <a:pt x="1562" y="6061"/>
                          </a:lnTo>
                          <a:close/>
                          <a:moveTo>
                            <a:pt x="2092" y="6131"/>
                          </a:moveTo>
                          <a:lnTo>
                            <a:pt x="2102" y="6072"/>
                          </a:lnTo>
                          <a:lnTo>
                            <a:pt x="2433" y="6116"/>
                          </a:lnTo>
                          <a:lnTo>
                            <a:pt x="2423" y="6175"/>
                          </a:lnTo>
                          <a:lnTo>
                            <a:pt x="2092" y="6131"/>
                          </a:lnTo>
                          <a:close/>
                          <a:moveTo>
                            <a:pt x="2622" y="6202"/>
                          </a:moveTo>
                          <a:lnTo>
                            <a:pt x="2632" y="6143"/>
                          </a:lnTo>
                          <a:lnTo>
                            <a:pt x="2963" y="6187"/>
                          </a:lnTo>
                          <a:lnTo>
                            <a:pt x="2953" y="6246"/>
                          </a:lnTo>
                          <a:lnTo>
                            <a:pt x="2622" y="6202"/>
                          </a:lnTo>
                          <a:close/>
                          <a:moveTo>
                            <a:pt x="3152" y="6273"/>
                          </a:moveTo>
                          <a:lnTo>
                            <a:pt x="3162" y="6213"/>
                          </a:lnTo>
                          <a:lnTo>
                            <a:pt x="3213" y="6220"/>
                          </a:lnTo>
                          <a:lnTo>
                            <a:pt x="3459" y="6132"/>
                          </a:lnTo>
                          <a:lnTo>
                            <a:pt x="3484" y="6188"/>
                          </a:lnTo>
                          <a:lnTo>
                            <a:pt x="3230" y="6279"/>
                          </a:lnTo>
                          <a:lnTo>
                            <a:pt x="3221" y="6282"/>
                          </a:lnTo>
                          <a:lnTo>
                            <a:pt x="3212" y="6281"/>
                          </a:lnTo>
                          <a:lnTo>
                            <a:pt x="3152" y="6273"/>
                          </a:lnTo>
                          <a:close/>
                          <a:moveTo>
                            <a:pt x="3670" y="6121"/>
                          </a:moveTo>
                          <a:lnTo>
                            <a:pt x="3646" y="6065"/>
                          </a:lnTo>
                          <a:lnTo>
                            <a:pt x="3956" y="5954"/>
                          </a:lnTo>
                          <a:lnTo>
                            <a:pt x="3981" y="6010"/>
                          </a:lnTo>
                          <a:lnTo>
                            <a:pt x="3670" y="6121"/>
                          </a:lnTo>
                          <a:close/>
                          <a:moveTo>
                            <a:pt x="4168" y="5943"/>
                          </a:moveTo>
                          <a:lnTo>
                            <a:pt x="4143" y="5887"/>
                          </a:lnTo>
                          <a:lnTo>
                            <a:pt x="4454" y="5776"/>
                          </a:lnTo>
                          <a:lnTo>
                            <a:pt x="4479" y="5832"/>
                          </a:lnTo>
                          <a:lnTo>
                            <a:pt x="4168" y="5943"/>
                          </a:lnTo>
                          <a:close/>
                          <a:moveTo>
                            <a:pt x="4665" y="5765"/>
                          </a:moveTo>
                          <a:lnTo>
                            <a:pt x="4640" y="5709"/>
                          </a:lnTo>
                          <a:lnTo>
                            <a:pt x="4951" y="5598"/>
                          </a:lnTo>
                          <a:lnTo>
                            <a:pt x="4976" y="5654"/>
                          </a:lnTo>
                          <a:lnTo>
                            <a:pt x="4665" y="5765"/>
                          </a:lnTo>
                          <a:close/>
                          <a:moveTo>
                            <a:pt x="5162" y="5587"/>
                          </a:moveTo>
                          <a:lnTo>
                            <a:pt x="5137" y="5531"/>
                          </a:lnTo>
                          <a:lnTo>
                            <a:pt x="5448" y="5420"/>
                          </a:lnTo>
                          <a:lnTo>
                            <a:pt x="5473" y="5476"/>
                          </a:lnTo>
                          <a:lnTo>
                            <a:pt x="5162" y="5587"/>
                          </a:lnTo>
                          <a:close/>
                          <a:moveTo>
                            <a:pt x="5659" y="5409"/>
                          </a:moveTo>
                          <a:lnTo>
                            <a:pt x="5635" y="5353"/>
                          </a:lnTo>
                          <a:lnTo>
                            <a:pt x="5945" y="5242"/>
                          </a:lnTo>
                          <a:lnTo>
                            <a:pt x="5970" y="5297"/>
                          </a:lnTo>
                          <a:lnTo>
                            <a:pt x="5659" y="5409"/>
                          </a:lnTo>
                          <a:close/>
                          <a:moveTo>
                            <a:pt x="6157" y="5231"/>
                          </a:moveTo>
                          <a:lnTo>
                            <a:pt x="6132" y="5175"/>
                          </a:lnTo>
                          <a:lnTo>
                            <a:pt x="6442" y="5064"/>
                          </a:lnTo>
                          <a:lnTo>
                            <a:pt x="6467" y="5119"/>
                          </a:lnTo>
                          <a:lnTo>
                            <a:pt x="6157" y="5231"/>
                          </a:lnTo>
                          <a:close/>
                          <a:moveTo>
                            <a:pt x="6654" y="5053"/>
                          </a:moveTo>
                          <a:lnTo>
                            <a:pt x="6629" y="4997"/>
                          </a:lnTo>
                          <a:lnTo>
                            <a:pt x="6940" y="4886"/>
                          </a:lnTo>
                          <a:lnTo>
                            <a:pt x="6965" y="4941"/>
                          </a:lnTo>
                          <a:lnTo>
                            <a:pt x="6654" y="5053"/>
                          </a:lnTo>
                          <a:close/>
                          <a:moveTo>
                            <a:pt x="7151" y="4875"/>
                          </a:moveTo>
                          <a:lnTo>
                            <a:pt x="7126" y="4819"/>
                          </a:lnTo>
                          <a:lnTo>
                            <a:pt x="7437" y="4708"/>
                          </a:lnTo>
                          <a:lnTo>
                            <a:pt x="7462" y="4763"/>
                          </a:lnTo>
                          <a:lnTo>
                            <a:pt x="7151" y="4875"/>
                          </a:lnTo>
                          <a:close/>
                          <a:moveTo>
                            <a:pt x="7648" y="4697"/>
                          </a:moveTo>
                          <a:lnTo>
                            <a:pt x="7623" y="4641"/>
                          </a:lnTo>
                          <a:lnTo>
                            <a:pt x="7934" y="4530"/>
                          </a:lnTo>
                          <a:lnTo>
                            <a:pt x="7959" y="4585"/>
                          </a:lnTo>
                          <a:lnTo>
                            <a:pt x="7648" y="4697"/>
                          </a:lnTo>
                          <a:close/>
                          <a:moveTo>
                            <a:pt x="8145" y="4519"/>
                          </a:moveTo>
                          <a:lnTo>
                            <a:pt x="8121" y="4463"/>
                          </a:lnTo>
                          <a:lnTo>
                            <a:pt x="8431" y="4352"/>
                          </a:lnTo>
                          <a:lnTo>
                            <a:pt x="8456" y="4407"/>
                          </a:lnTo>
                          <a:lnTo>
                            <a:pt x="8145" y="4519"/>
                          </a:lnTo>
                          <a:close/>
                          <a:moveTo>
                            <a:pt x="8643" y="4341"/>
                          </a:moveTo>
                          <a:lnTo>
                            <a:pt x="8618" y="4285"/>
                          </a:lnTo>
                          <a:lnTo>
                            <a:pt x="8928" y="4174"/>
                          </a:lnTo>
                          <a:lnTo>
                            <a:pt x="8953" y="4229"/>
                          </a:lnTo>
                          <a:lnTo>
                            <a:pt x="8643" y="4341"/>
                          </a:lnTo>
                          <a:close/>
                          <a:moveTo>
                            <a:pt x="9140" y="4163"/>
                          </a:moveTo>
                          <a:lnTo>
                            <a:pt x="9115" y="4107"/>
                          </a:lnTo>
                          <a:lnTo>
                            <a:pt x="9426" y="3996"/>
                          </a:lnTo>
                          <a:lnTo>
                            <a:pt x="9451" y="4051"/>
                          </a:lnTo>
                          <a:lnTo>
                            <a:pt x="9140" y="4163"/>
                          </a:lnTo>
                          <a:close/>
                          <a:moveTo>
                            <a:pt x="9637" y="3985"/>
                          </a:moveTo>
                          <a:lnTo>
                            <a:pt x="9612" y="3929"/>
                          </a:lnTo>
                          <a:lnTo>
                            <a:pt x="9903" y="3825"/>
                          </a:lnTo>
                          <a:lnTo>
                            <a:pt x="9906" y="3833"/>
                          </a:lnTo>
                          <a:lnTo>
                            <a:pt x="9949" y="3834"/>
                          </a:lnTo>
                          <a:lnTo>
                            <a:pt x="9948" y="3853"/>
                          </a:lnTo>
                          <a:lnTo>
                            <a:pt x="9948" y="3873"/>
                          </a:lnTo>
                          <a:lnTo>
                            <a:pt x="9927" y="3881"/>
                          </a:lnTo>
                          <a:lnTo>
                            <a:pt x="9637" y="3985"/>
                          </a:lnTo>
                          <a:close/>
                          <a:moveTo>
                            <a:pt x="9951" y="3654"/>
                          </a:moveTo>
                          <a:lnTo>
                            <a:pt x="9884" y="3654"/>
                          </a:lnTo>
                          <a:lnTo>
                            <a:pt x="9887" y="3355"/>
                          </a:lnTo>
                          <a:lnTo>
                            <a:pt x="9954" y="3356"/>
                          </a:lnTo>
                          <a:lnTo>
                            <a:pt x="9951" y="3654"/>
                          </a:lnTo>
                          <a:close/>
                          <a:moveTo>
                            <a:pt x="9956" y="3176"/>
                          </a:moveTo>
                          <a:lnTo>
                            <a:pt x="9889" y="3176"/>
                          </a:lnTo>
                          <a:lnTo>
                            <a:pt x="9892" y="2877"/>
                          </a:lnTo>
                          <a:lnTo>
                            <a:pt x="9959" y="2878"/>
                          </a:lnTo>
                          <a:lnTo>
                            <a:pt x="9956" y="3176"/>
                          </a:lnTo>
                          <a:close/>
                          <a:moveTo>
                            <a:pt x="9961" y="2698"/>
                          </a:moveTo>
                          <a:lnTo>
                            <a:pt x="9894" y="2698"/>
                          </a:lnTo>
                          <a:lnTo>
                            <a:pt x="9898" y="2399"/>
                          </a:lnTo>
                          <a:lnTo>
                            <a:pt x="9965" y="2400"/>
                          </a:lnTo>
                          <a:lnTo>
                            <a:pt x="9961" y="2698"/>
                          </a:lnTo>
                          <a:close/>
                          <a:moveTo>
                            <a:pt x="9967" y="2220"/>
                          </a:moveTo>
                          <a:lnTo>
                            <a:pt x="9900" y="2220"/>
                          </a:lnTo>
                          <a:lnTo>
                            <a:pt x="9902" y="2011"/>
                          </a:lnTo>
                          <a:lnTo>
                            <a:pt x="9852" y="1997"/>
                          </a:lnTo>
                          <a:lnTo>
                            <a:pt x="9873" y="1940"/>
                          </a:lnTo>
                          <a:lnTo>
                            <a:pt x="9946" y="1961"/>
                          </a:lnTo>
                          <a:lnTo>
                            <a:pt x="9969" y="1968"/>
                          </a:lnTo>
                          <a:lnTo>
                            <a:pt x="9969" y="1990"/>
                          </a:lnTo>
                          <a:lnTo>
                            <a:pt x="9967" y="2220"/>
                          </a:lnTo>
                          <a:close/>
                          <a:moveTo>
                            <a:pt x="9682" y="1884"/>
                          </a:moveTo>
                          <a:lnTo>
                            <a:pt x="9661" y="1941"/>
                          </a:lnTo>
                          <a:lnTo>
                            <a:pt x="9343" y="1848"/>
                          </a:lnTo>
                          <a:lnTo>
                            <a:pt x="9364" y="1791"/>
                          </a:lnTo>
                          <a:lnTo>
                            <a:pt x="9682" y="1884"/>
                          </a:lnTo>
                          <a:close/>
                          <a:moveTo>
                            <a:pt x="9173" y="1736"/>
                          </a:moveTo>
                          <a:lnTo>
                            <a:pt x="9152" y="1792"/>
                          </a:lnTo>
                          <a:lnTo>
                            <a:pt x="8834" y="1699"/>
                          </a:lnTo>
                          <a:lnTo>
                            <a:pt x="8855" y="1643"/>
                          </a:lnTo>
                          <a:lnTo>
                            <a:pt x="9173" y="1736"/>
                          </a:lnTo>
                          <a:close/>
                          <a:moveTo>
                            <a:pt x="8664" y="1587"/>
                          </a:moveTo>
                          <a:lnTo>
                            <a:pt x="8643" y="1644"/>
                          </a:lnTo>
                          <a:lnTo>
                            <a:pt x="8324" y="1551"/>
                          </a:lnTo>
                          <a:lnTo>
                            <a:pt x="8345" y="1494"/>
                          </a:lnTo>
                          <a:lnTo>
                            <a:pt x="8664" y="1587"/>
                          </a:lnTo>
                          <a:close/>
                          <a:moveTo>
                            <a:pt x="8154" y="1438"/>
                          </a:moveTo>
                          <a:lnTo>
                            <a:pt x="8133" y="1495"/>
                          </a:lnTo>
                          <a:lnTo>
                            <a:pt x="7815" y="1402"/>
                          </a:lnTo>
                          <a:lnTo>
                            <a:pt x="7836" y="1345"/>
                          </a:lnTo>
                          <a:lnTo>
                            <a:pt x="8154" y="1438"/>
                          </a:lnTo>
                          <a:close/>
                          <a:moveTo>
                            <a:pt x="7645" y="1290"/>
                          </a:moveTo>
                          <a:lnTo>
                            <a:pt x="7624" y="1346"/>
                          </a:lnTo>
                          <a:lnTo>
                            <a:pt x="7306" y="1253"/>
                          </a:lnTo>
                          <a:lnTo>
                            <a:pt x="7327" y="1197"/>
                          </a:lnTo>
                          <a:lnTo>
                            <a:pt x="7645" y="1290"/>
                          </a:lnTo>
                          <a:close/>
                          <a:moveTo>
                            <a:pt x="7136" y="1141"/>
                          </a:moveTo>
                          <a:lnTo>
                            <a:pt x="7115" y="1198"/>
                          </a:lnTo>
                          <a:lnTo>
                            <a:pt x="6797" y="1105"/>
                          </a:lnTo>
                          <a:lnTo>
                            <a:pt x="6818" y="1048"/>
                          </a:lnTo>
                          <a:lnTo>
                            <a:pt x="7136" y="1141"/>
                          </a:lnTo>
                          <a:close/>
                          <a:moveTo>
                            <a:pt x="6627" y="992"/>
                          </a:moveTo>
                          <a:lnTo>
                            <a:pt x="6606" y="1049"/>
                          </a:lnTo>
                          <a:lnTo>
                            <a:pt x="6288" y="956"/>
                          </a:lnTo>
                          <a:lnTo>
                            <a:pt x="6309" y="899"/>
                          </a:lnTo>
                          <a:lnTo>
                            <a:pt x="6627" y="992"/>
                          </a:lnTo>
                          <a:close/>
                          <a:moveTo>
                            <a:pt x="6118" y="844"/>
                          </a:moveTo>
                          <a:lnTo>
                            <a:pt x="6097" y="900"/>
                          </a:lnTo>
                          <a:lnTo>
                            <a:pt x="5779" y="807"/>
                          </a:lnTo>
                          <a:lnTo>
                            <a:pt x="5799" y="751"/>
                          </a:lnTo>
                          <a:lnTo>
                            <a:pt x="6118" y="844"/>
                          </a:lnTo>
                          <a:close/>
                          <a:moveTo>
                            <a:pt x="5608" y="695"/>
                          </a:moveTo>
                          <a:lnTo>
                            <a:pt x="5588" y="752"/>
                          </a:lnTo>
                          <a:lnTo>
                            <a:pt x="5269" y="659"/>
                          </a:lnTo>
                          <a:lnTo>
                            <a:pt x="5290" y="602"/>
                          </a:lnTo>
                          <a:lnTo>
                            <a:pt x="5608" y="695"/>
                          </a:lnTo>
                          <a:close/>
                          <a:moveTo>
                            <a:pt x="5099" y="546"/>
                          </a:moveTo>
                          <a:lnTo>
                            <a:pt x="5078" y="603"/>
                          </a:lnTo>
                          <a:lnTo>
                            <a:pt x="4760" y="510"/>
                          </a:lnTo>
                          <a:lnTo>
                            <a:pt x="4781" y="453"/>
                          </a:lnTo>
                          <a:lnTo>
                            <a:pt x="5099" y="546"/>
                          </a:lnTo>
                          <a:close/>
                          <a:moveTo>
                            <a:pt x="4590" y="398"/>
                          </a:moveTo>
                          <a:lnTo>
                            <a:pt x="4569" y="454"/>
                          </a:lnTo>
                          <a:lnTo>
                            <a:pt x="4251" y="361"/>
                          </a:lnTo>
                          <a:lnTo>
                            <a:pt x="4272" y="305"/>
                          </a:lnTo>
                          <a:lnTo>
                            <a:pt x="4590" y="398"/>
                          </a:lnTo>
                          <a:close/>
                          <a:moveTo>
                            <a:pt x="4081" y="249"/>
                          </a:moveTo>
                          <a:lnTo>
                            <a:pt x="4060" y="306"/>
                          </a:lnTo>
                          <a:lnTo>
                            <a:pt x="3742" y="213"/>
                          </a:lnTo>
                          <a:lnTo>
                            <a:pt x="3763" y="156"/>
                          </a:lnTo>
                          <a:lnTo>
                            <a:pt x="4081" y="249"/>
                          </a:lnTo>
                          <a:close/>
                          <a:moveTo>
                            <a:pt x="3572" y="100"/>
                          </a:moveTo>
                          <a:lnTo>
                            <a:pt x="3551" y="157"/>
                          </a:lnTo>
                          <a:lnTo>
                            <a:pt x="3233" y="64"/>
                          </a:lnTo>
                          <a:lnTo>
                            <a:pt x="3254" y="7"/>
                          </a:lnTo>
                          <a:lnTo>
                            <a:pt x="3572" y="100"/>
                          </a:lnTo>
                          <a:close/>
                          <a:moveTo>
                            <a:pt x="3043" y="0"/>
                          </a:moveTo>
                          <a:lnTo>
                            <a:pt x="3051" y="59"/>
                          </a:lnTo>
                          <a:lnTo>
                            <a:pt x="2718" y="95"/>
                          </a:lnTo>
                          <a:lnTo>
                            <a:pt x="2710" y="35"/>
                          </a:lnTo>
                          <a:lnTo>
                            <a:pt x="3043" y="0"/>
                          </a:lnTo>
                          <a:close/>
                          <a:moveTo>
                            <a:pt x="2511" y="57"/>
                          </a:moveTo>
                          <a:lnTo>
                            <a:pt x="2519" y="116"/>
                          </a:lnTo>
                          <a:lnTo>
                            <a:pt x="2186" y="151"/>
                          </a:lnTo>
                          <a:lnTo>
                            <a:pt x="2178" y="92"/>
                          </a:lnTo>
                          <a:lnTo>
                            <a:pt x="2511" y="57"/>
                          </a:lnTo>
                          <a:close/>
                          <a:moveTo>
                            <a:pt x="1979" y="113"/>
                          </a:moveTo>
                          <a:lnTo>
                            <a:pt x="1987" y="173"/>
                          </a:lnTo>
                          <a:lnTo>
                            <a:pt x="1654" y="208"/>
                          </a:lnTo>
                          <a:lnTo>
                            <a:pt x="1646" y="149"/>
                          </a:lnTo>
                          <a:lnTo>
                            <a:pt x="1979" y="113"/>
                          </a:lnTo>
                          <a:close/>
                          <a:moveTo>
                            <a:pt x="1447" y="170"/>
                          </a:moveTo>
                          <a:lnTo>
                            <a:pt x="1455" y="229"/>
                          </a:lnTo>
                          <a:lnTo>
                            <a:pt x="1122" y="265"/>
                          </a:lnTo>
                          <a:lnTo>
                            <a:pt x="1114" y="205"/>
                          </a:lnTo>
                          <a:lnTo>
                            <a:pt x="1447" y="170"/>
                          </a:lnTo>
                          <a:close/>
                          <a:moveTo>
                            <a:pt x="915" y="226"/>
                          </a:moveTo>
                          <a:lnTo>
                            <a:pt x="923" y="286"/>
                          </a:lnTo>
                          <a:lnTo>
                            <a:pt x="590" y="321"/>
                          </a:lnTo>
                          <a:lnTo>
                            <a:pt x="582" y="262"/>
                          </a:lnTo>
                          <a:lnTo>
                            <a:pt x="915" y="226"/>
                          </a:lnTo>
                          <a:close/>
                        </a:path>
                      </a:pathLst>
                    </a:custGeom>
                    <a:gradFill>
                      <a:gsLst>
                        <a:gs pos="2000">
                          <a:srgbClr val="006EBF">
                            <a:alpha val="0"/>
                          </a:srgbClr>
                        </a:gs>
                        <a:gs pos="39000">
                          <a:srgbClr val="0BABDF">
                            <a:alpha val="100000"/>
                          </a:srgbClr>
                        </a:gs>
                        <a:gs pos="67000">
                          <a:srgbClr val="16E8FF">
                            <a:alpha val="30000"/>
                          </a:srgbClr>
                        </a:gs>
                        <a:gs pos="100000">
                          <a:srgbClr val="16E8FF">
                            <a:alpha val="60000"/>
                          </a:srgbClr>
                        </a:gs>
                      </a:gsLst>
                      <a:lin ang="2700000" scaled="0"/>
                    </a:gradFill>
                  </p:spPr>
                  <p:txBody>
                    <a:bodyPr vert="horz" wrap="square" lIns="80645" tIns="40322" rIns="80645" bIns="40322" numCol="1" rtlCol="0" anchor="ctr" anchorCtr="0" compatLnSpc="0">
                      <a:noAutofit/>
                    </a:bodyPr>
                    <a:lstStyle/>
                    <a:p>
                      <a:pPr lvl="0" algn="ctr">
                        <a:spcBef>
                          <a:spcPts val="0"/>
                        </a:spcBef>
                        <a:spcAft>
                          <a:spcPts val="0"/>
                        </a:spcAft>
                        <a:buClrTx/>
                        <a:buSzTx/>
                        <a:buFontTx/>
                        <a:defRPr/>
                      </a:pPr>
                      <a:endParaRPr lang="en-US" sz="970" noProof="0">
                        <a:ln>
                          <a:noFill/>
                        </a:ln>
                        <a:solidFill>
                          <a:srgbClr val="C00000"/>
                        </a:solidFill>
                        <a:effectLst>
                          <a:outerShdw blurRad="38100" dist="38100" dir="2700000" algn="tl">
                            <a:srgbClr val="000000">
                              <a:alpha val="43137"/>
                            </a:srgbClr>
                          </a:outerShdw>
                        </a:effectLst>
                        <a:uLnTx/>
                        <a:uFillTx/>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grpSp>
              <p:sp>
                <p:nvSpPr>
                  <p:cNvPr id="438" name="Freeform 82"/>
                  <p:cNvSpPr>
                    <a:spLocks noEditPoints="1"/>
                  </p:cNvSpPr>
                  <p:nvPr/>
                </p:nvSpPr>
                <p:spPr bwMode="black">
                  <a:xfrm>
                    <a:off x="14869" y="8762"/>
                    <a:ext cx="255" cy="209"/>
                  </a:xfrm>
                  <a:custGeom>
                    <a:avLst/>
                    <a:gdLst>
                      <a:gd name="T0" fmla="*/ 590 w 2193"/>
                      <a:gd name="T1" fmla="*/ 531 h 2197"/>
                      <a:gd name="T2" fmla="*/ 1140 w 2193"/>
                      <a:gd name="T3" fmla="*/ 364 h 2197"/>
                      <a:gd name="T4" fmla="*/ 1100 w 2193"/>
                      <a:gd name="T5" fmla="*/ 435 h 2197"/>
                      <a:gd name="T6" fmla="*/ 1066 w 2193"/>
                      <a:gd name="T7" fmla="*/ 405 h 2197"/>
                      <a:gd name="T8" fmla="*/ 1025 w 2193"/>
                      <a:gd name="T9" fmla="*/ 503 h 2197"/>
                      <a:gd name="T10" fmla="*/ 951 w 2193"/>
                      <a:gd name="T11" fmla="*/ 405 h 2197"/>
                      <a:gd name="T12" fmla="*/ 992 w 2193"/>
                      <a:gd name="T13" fmla="*/ 503 h 2197"/>
                      <a:gd name="T14" fmla="*/ 877 w 2193"/>
                      <a:gd name="T15" fmla="*/ 364 h 2197"/>
                      <a:gd name="T16" fmla="*/ 917 w 2193"/>
                      <a:gd name="T17" fmla="*/ 544 h 2197"/>
                      <a:gd name="T18" fmla="*/ 802 w 2193"/>
                      <a:gd name="T19" fmla="*/ 435 h 2197"/>
                      <a:gd name="T20" fmla="*/ 802 w 2193"/>
                      <a:gd name="T21" fmla="*/ 544 h 2197"/>
                      <a:gd name="T22" fmla="*/ 768 w 2193"/>
                      <a:gd name="T23" fmla="*/ 435 h 2197"/>
                      <a:gd name="T24" fmla="*/ 727 w 2193"/>
                      <a:gd name="T25" fmla="*/ 503 h 2197"/>
                      <a:gd name="T26" fmla="*/ 693 w 2193"/>
                      <a:gd name="T27" fmla="*/ 476 h 2197"/>
                      <a:gd name="T28" fmla="*/ 655 w 2193"/>
                      <a:gd name="T29" fmla="*/ 282 h 2197"/>
                      <a:gd name="T30" fmla="*/ 655 w 2193"/>
                      <a:gd name="T31" fmla="*/ 282 h 2197"/>
                      <a:gd name="T32" fmla="*/ 1140 w 2193"/>
                      <a:gd name="T33" fmla="*/ 92 h 2197"/>
                      <a:gd name="T34" fmla="*/ 1100 w 2193"/>
                      <a:gd name="T35" fmla="*/ 191 h 2197"/>
                      <a:gd name="T36" fmla="*/ 1025 w 2193"/>
                      <a:gd name="T37" fmla="*/ 92 h 2197"/>
                      <a:gd name="T38" fmla="*/ 1066 w 2193"/>
                      <a:gd name="T39" fmla="*/ 191 h 2197"/>
                      <a:gd name="T40" fmla="*/ 951 w 2193"/>
                      <a:gd name="T41" fmla="*/ 52 h 2197"/>
                      <a:gd name="T42" fmla="*/ 992 w 2193"/>
                      <a:gd name="T43" fmla="*/ 231 h 2197"/>
                      <a:gd name="T44" fmla="*/ 877 w 2193"/>
                      <a:gd name="T45" fmla="*/ 123 h 2197"/>
                      <a:gd name="T46" fmla="*/ 877 w 2193"/>
                      <a:gd name="T47" fmla="*/ 231 h 2197"/>
                      <a:gd name="T48" fmla="*/ 842 w 2193"/>
                      <a:gd name="T49" fmla="*/ 123 h 2197"/>
                      <a:gd name="T50" fmla="*/ 802 w 2193"/>
                      <a:gd name="T51" fmla="*/ 191 h 2197"/>
                      <a:gd name="T52" fmla="*/ 768 w 2193"/>
                      <a:gd name="T53" fmla="*/ 163 h 2197"/>
                      <a:gd name="T54" fmla="*/ 653 w 2193"/>
                      <a:gd name="T55" fmla="*/ 52 h 2197"/>
                      <a:gd name="T56" fmla="*/ 653 w 2193"/>
                      <a:gd name="T57" fmla="*/ 163 h 2197"/>
                      <a:gd name="T58" fmla="*/ 1315 w 2193"/>
                      <a:gd name="T59" fmla="*/ 2023 h 2197"/>
                      <a:gd name="T60" fmla="*/ 1444 w 2193"/>
                      <a:gd name="T61" fmla="*/ 2179 h 2197"/>
                      <a:gd name="T62" fmla="*/ 1597 w 2193"/>
                      <a:gd name="T63" fmla="*/ 1488 h 2197"/>
                      <a:gd name="T64" fmla="*/ 2182 w 2193"/>
                      <a:gd name="T65" fmla="*/ 1590 h 2197"/>
                      <a:gd name="T66" fmla="*/ 925 w 2193"/>
                      <a:gd name="T67" fmla="*/ 1617 h 2197"/>
                      <a:gd name="T68" fmla="*/ 1137 w 2193"/>
                      <a:gd name="T69" fmla="*/ 1617 h 2197"/>
                      <a:gd name="T70" fmla="*/ 2090 w 2193"/>
                      <a:gd name="T71" fmla="*/ 1142 h 2197"/>
                      <a:gd name="T72" fmla="*/ 1538 w 2193"/>
                      <a:gd name="T73" fmla="*/ 908 h 2197"/>
                      <a:gd name="T74" fmla="*/ 1043 w 2193"/>
                      <a:gd name="T75" fmla="*/ 908 h 2197"/>
                      <a:gd name="T76" fmla="*/ 103 w 2193"/>
                      <a:gd name="T77" fmla="*/ 1377 h 2197"/>
                      <a:gd name="T78" fmla="*/ 1675 w 2193"/>
                      <a:gd name="T79" fmla="*/ 1407 h 2197"/>
                      <a:gd name="T80" fmla="*/ 1268 w 2193"/>
                      <a:gd name="T81" fmla="*/ 1660 h 2197"/>
                      <a:gd name="T82" fmla="*/ 1268 w 2193"/>
                      <a:gd name="T83" fmla="*/ 1660 h 2197"/>
                      <a:gd name="T84" fmla="*/ 1140 w 2193"/>
                      <a:gd name="T85" fmla="*/ 788 h 2197"/>
                      <a:gd name="T86" fmla="*/ 1025 w 2193"/>
                      <a:gd name="T87" fmla="*/ 677 h 2197"/>
                      <a:gd name="T88" fmla="*/ 1025 w 2193"/>
                      <a:gd name="T89" fmla="*/ 788 h 2197"/>
                      <a:gd name="T90" fmla="*/ 653 w 2193"/>
                      <a:gd name="T91" fmla="*/ 788 h 2197"/>
                      <a:gd name="T92" fmla="*/ 693 w 2193"/>
                      <a:gd name="T93" fmla="*/ 717 h 2197"/>
                      <a:gd name="T94" fmla="*/ 727 w 2193"/>
                      <a:gd name="T95" fmla="*/ 748 h 2197"/>
                      <a:gd name="T96" fmla="*/ 842 w 2193"/>
                      <a:gd name="T97" fmla="*/ 856 h 2197"/>
                      <a:gd name="T98" fmla="*/ 842 w 2193"/>
                      <a:gd name="T99" fmla="*/ 748 h 2197"/>
                      <a:gd name="T100" fmla="*/ 877 w 2193"/>
                      <a:gd name="T101" fmla="*/ 856 h 2197"/>
                      <a:gd name="T102" fmla="*/ 917 w 2193"/>
                      <a:gd name="T103" fmla="*/ 788 h 2197"/>
                      <a:gd name="T104" fmla="*/ 951 w 2193"/>
                      <a:gd name="T105" fmla="*/ 816 h 2197"/>
                      <a:gd name="T106" fmla="*/ 992 w 2193"/>
                      <a:gd name="T107" fmla="*/ 717 h 2197"/>
                      <a:gd name="T108" fmla="*/ 1066 w 2193"/>
                      <a:gd name="T109" fmla="*/ 856 h 2197"/>
                      <a:gd name="T110" fmla="*/ 176 w 2193"/>
                      <a:gd name="T111" fmla="*/ 1407 h 2197"/>
                      <a:gd name="T112" fmla="*/ 0 w 2193"/>
                      <a:gd name="T113" fmla="*/ 1622 h 2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193" h="2197">
                        <a:moveTo>
                          <a:pt x="655" y="595"/>
                        </a:moveTo>
                        <a:cubicBezTo>
                          <a:pt x="1538" y="595"/>
                          <a:pt x="1538" y="595"/>
                          <a:pt x="1538" y="595"/>
                        </a:cubicBezTo>
                        <a:cubicBezTo>
                          <a:pt x="1574" y="595"/>
                          <a:pt x="1603" y="566"/>
                          <a:pt x="1603" y="531"/>
                        </a:cubicBezTo>
                        <a:cubicBezTo>
                          <a:pt x="1603" y="377"/>
                          <a:pt x="1603" y="377"/>
                          <a:pt x="1603" y="377"/>
                        </a:cubicBezTo>
                        <a:cubicBezTo>
                          <a:pt x="1603" y="342"/>
                          <a:pt x="1574" y="313"/>
                          <a:pt x="1538" y="313"/>
                        </a:cubicBezTo>
                        <a:cubicBezTo>
                          <a:pt x="655" y="313"/>
                          <a:pt x="655" y="313"/>
                          <a:pt x="655" y="313"/>
                        </a:cubicBezTo>
                        <a:cubicBezTo>
                          <a:pt x="619" y="313"/>
                          <a:pt x="590" y="342"/>
                          <a:pt x="590" y="377"/>
                        </a:cubicBezTo>
                        <a:cubicBezTo>
                          <a:pt x="590" y="531"/>
                          <a:pt x="590" y="531"/>
                          <a:pt x="590" y="531"/>
                        </a:cubicBezTo>
                        <a:cubicBezTo>
                          <a:pt x="590" y="566"/>
                          <a:pt x="619" y="595"/>
                          <a:pt x="655" y="595"/>
                        </a:cubicBezTo>
                        <a:close/>
                        <a:moveTo>
                          <a:pt x="1464" y="403"/>
                        </a:moveTo>
                        <a:cubicBezTo>
                          <a:pt x="1492" y="403"/>
                          <a:pt x="1515" y="426"/>
                          <a:pt x="1515" y="454"/>
                        </a:cubicBezTo>
                        <a:cubicBezTo>
                          <a:pt x="1515" y="482"/>
                          <a:pt x="1492" y="505"/>
                          <a:pt x="1464" y="505"/>
                        </a:cubicBezTo>
                        <a:cubicBezTo>
                          <a:pt x="1436" y="505"/>
                          <a:pt x="1413" y="482"/>
                          <a:pt x="1413" y="454"/>
                        </a:cubicBezTo>
                        <a:cubicBezTo>
                          <a:pt x="1413" y="426"/>
                          <a:pt x="1436" y="403"/>
                          <a:pt x="1464" y="403"/>
                        </a:cubicBezTo>
                        <a:close/>
                        <a:moveTo>
                          <a:pt x="1100" y="364"/>
                        </a:moveTo>
                        <a:cubicBezTo>
                          <a:pt x="1140" y="364"/>
                          <a:pt x="1140" y="364"/>
                          <a:pt x="1140" y="364"/>
                        </a:cubicBezTo>
                        <a:cubicBezTo>
                          <a:pt x="1140" y="405"/>
                          <a:pt x="1140" y="405"/>
                          <a:pt x="1140" y="405"/>
                        </a:cubicBezTo>
                        <a:cubicBezTo>
                          <a:pt x="1100" y="405"/>
                          <a:pt x="1100" y="405"/>
                          <a:pt x="1100" y="405"/>
                        </a:cubicBezTo>
                        <a:lnTo>
                          <a:pt x="1100" y="364"/>
                        </a:lnTo>
                        <a:close/>
                        <a:moveTo>
                          <a:pt x="1100" y="435"/>
                        </a:moveTo>
                        <a:cubicBezTo>
                          <a:pt x="1140" y="435"/>
                          <a:pt x="1140" y="435"/>
                          <a:pt x="1140" y="435"/>
                        </a:cubicBezTo>
                        <a:cubicBezTo>
                          <a:pt x="1140" y="476"/>
                          <a:pt x="1140" y="476"/>
                          <a:pt x="1140" y="476"/>
                        </a:cubicBezTo>
                        <a:cubicBezTo>
                          <a:pt x="1100" y="476"/>
                          <a:pt x="1100" y="476"/>
                          <a:pt x="1100" y="476"/>
                        </a:cubicBezTo>
                        <a:lnTo>
                          <a:pt x="1100" y="435"/>
                        </a:lnTo>
                        <a:close/>
                        <a:moveTo>
                          <a:pt x="1100" y="503"/>
                        </a:moveTo>
                        <a:cubicBezTo>
                          <a:pt x="1140" y="503"/>
                          <a:pt x="1140" y="503"/>
                          <a:pt x="1140" y="503"/>
                        </a:cubicBezTo>
                        <a:cubicBezTo>
                          <a:pt x="1140" y="544"/>
                          <a:pt x="1140" y="544"/>
                          <a:pt x="1140" y="544"/>
                        </a:cubicBezTo>
                        <a:cubicBezTo>
                          <a:pt x="1100" y="544"/>
                          <a:pt x="1100" y="544"/>
                          <a:pt x="1100" y="544"/>
                        </a:cubicBezTo>
                        <a:lnTo>
                          <a:pt x="1100" y="503"/>
                        </a:lnTo>
                        <a:close/>
                        <a:moveTo>
                          <a:pt x="1025" y="364"/>
                        </a:moveTo>
                        <a:cubicBezTo>
                          <a:pt x="1066" y="364"/>
                          <a:pt x="1066" y="364"/>
                          <a:pt x="1066" y="364"/>
                        </a:cubicBezTo>
                        <a:cubicBezTo>
                          <a:pt x="1066" y="405"/>
                          <a:pt x="1066" y="405"/>
                          <a:pt x="1066" y="405"/>
                        </a:cubicBezTo>
                        <a:cubicBezTo>
                          <a:pt x="1025" y="405"/>
                          <a:pt x="1025" y="405"/>
                          <a:pt x="1025" y="405"/>
                        </a:cubicBezTo>
                        <a:lnTo>
                          <a:pt x="1025" y="364"/>
                        </a:lnTo>
                        <a:close/>
                        <a:moveTo>
                          <a:pt x="1025" y="435"/>
                        </a:moveTo>
                        <a:cubicBezTo>
                          <a:pt x="1066" y="435"/>
                          <a:pt x="1066" y="435"/>
                          <a:pt x="1066" y="435"/>
                        </a:cubicBezTo>
                        <a:cubicBezTo>
                          <a:pt x="1066" y="476"/>
                          <a:pt x="1066" y="476"/>
                          <a:pt x="1066" y="476"/>
                        </a:cubicBezTo>
                        <a:cubicBezTo>
                          <a:pt x="1025" y="476"/>
                          <a:pt x="1025" y="476"/>
                          <a:pt x="1025" y="476"/>
                        </a:cubicBezTo>
                        <a:lnTo>
                          <a:pt x="1025" y="435"/>
                        </a:lnTo>
                        <a:close/>
                        <a:moveTo>
                          <a:pt x="1025" y="503"/>
                        </a:moveTo>
                        <a:cubicBezTo>
                          <a:pt x="1066" y="503"/>
                          <a:pt x="1066" y="503"/>
                          <a:pt x="1066" y="503"/>
                        </a:cubicBezTo>
                        <a:cubicBezTo>
                          <a:pt x="1066" y="544"/>
                          <a:pt x="1066" y="544"/>
                          <a:pt x="1066" y="544"/>
                        </a:cubicBezTo>
                        <a:cubicBezTo>
                          <a:pt x="1025" y="544"/>
                          <a:pt x="1025" y="544"/>
                          <a:pt x="1025" y="544"/>
                        </a:cubicBezTo>
                        <a:lnTo>
                          <a:pt x="1025" y="503"/>
                        </a:lnTo>
                        <a:close/>
                        <a:moveTo>
                          <a:pt x="951" y="364"/>
                        </a:moveTo>
                        <a:cubicBezTo>
                          <a:pt x="992" y="364"/>
                          <a:pt x="992" y="364"/>
                          <a:pt x="992" y="364"/>
                        </a:cubicBezTo>
                        <a:cubicBezTo>
                          <a:pt x="992" y="405"/>
                          <a:pt x="992" y="405"/>
                          <a:pt x="992" y="405"/>
                        </a:cubicBezTo>
                        <a:cubicBezTo>
                          <a:pt x="951" y="405"/>
                          <a:pt x="951" y="405"/>
                          <a:pt x="951" y="405"/>
                        </a:cubicBezTo>
                        <a:lnTo>
                          <a:pt x="951" y="364"/>
                        </a:lnTo>
                        <a:close/>
                        <a:moveTo>
                          <a:pt x="951" y="435"/>
                        </a:moveTo>
                        <a:cubicBezTo>
                          <a:pt x="992" y="435"/>
                          <a:pt x="992" y="435"/>
                          <a:pt x="992" y="435"/>
                        </a:cubicBezTo>
                        <a:cubicBezTo>
                          <a:pt x="992" y="476"/>
                          <a:pt x="992" y="476"/>
                          <a:pt x="992" y="476"/>
                        </a:cubicBezTo>
                        <a:cubicBezTo>
                          <a:pt x="951" y="476"/>
                          <a:pt x="951" y="476"/>
                          <a:pt x="951" y="476"/>
                        </a:cubicBezTo>
                        <a:lnTo>
                          <a:pt x="951" y="435"/>
                        </a:lnTo>
                        <a:close/>
                        <a:moveTo>
                          <a:pt x="951" y="503"/>
                        </a:moveTo>
                        <a:cubicBezTo>
                          <a:pt x="992" y="503"/>
                          <a:pt x="992" y="503"/>
                          <a:pt x="992" y="503"/>
                        </a:cubicBezTo>
                        <a:cubicBezTo>
                          <a:pt x="992" y="544"/>
                          <a:pt x="992" y="544"/>
                          <a:pt x="992" y="544"/>
                        </a:cubicBezTo>
                        <a:cubicBezTo>
                          <a:pt x="951" y="544"/>
                          <a:pt x="951" y="544"/>
                          <a:pt x="951" y="544"/>
                        </a:cubicBezTo>
                        <a:lnTo>
                          <a:pt x="951" y="503"/>
                        </a:lnTo>
                        <a:close/>
                        <a:moveTo>
                          <a:pt x="877" y="364"/>
                        </a:moveTo>
                        <a:cubicBezTo>
                          <a:pt x="917" y="364"/>
                          <a:pt x="917" y="364"/>
                          <a:pt x="917" y="364"/>
                        </a:cubicBezTo>
                        <a:cubicBezTo>
                          <a:pt x="917" y="405"/>
                          <a:pt x="917" y="405"/>
                          <a:pt x="917" y="405"/>
                        </a:cubicBezTo>
                        <a:cubicBezTo>
                          <a:pt x="877" y="405"/>
                          <a:pt x="877" y="405"/>
                          <a:pt x="877" y="405"/>
                        </a:cubicBezTo>
                        <a:lnTo>
                          <a:pt x="877" y="364"/>
                        </a:lnTo>
                        <a:close/>
                        <a:moveTo>
                          <a:pt x="877" y="435"/>
                        </a:moveTo>
                        <a:cubicBezTo>
                          <a:pt x="917" y="435"/>
                          <a:pt x="917" y="435"/>
                          <a:pt x="917" y="435"/>
                        </a:cubicBezTo>
                        <a:cubicBezTo>
                          <a:pt x="917" y="476"/>
                          <a:pt x="917" y="476"/>
                          <a:pt x="917" y="476"/>
                        </a:cubicBezTo>
                        <a:cubicBezTo>
                          <a:pt x="877" y="476"/>
                          <a:pt x="877" y="476"/>
                          <a:pt x="877" y="476"/>
                        </a:cubicBezTo>
                        <a:lnTo>
                          <a:pt x="877" y="435"/>
                        </a:lnTo>
                        <a:close/>
                        <a:moveTo>
                          <a:pt x="877" y="503"/>
                        </a:moveTo>
                        <a:cubicBezTo>
                          <a:pt x="917" y="503"/>
                          <a:pt x="917" y="503"/>
                          <a:pt x="917" y="503"/>
                        </a:cubicBezTo>
                        <a:cubicBezTo>
                          <a:pt x="917" y="544"/>
                          <a:pt x="917" y="544"/>
                          <a:pt x="917" y="544"/>
                        </a:cubicBezTo>
                        <a:cubicBezTo>
                          <a:pt x="877" y="544"/>
                          <a:pt x="877" y="544"/>
                          <a:pt x="877" y="544"/>
                        </a:cubicBezTo>
                        <a:lnTo>
                          <a:pt x="877" y="503"/>
                        </a:lnTo>
                        <a:close/>
                        <a:moveTo>
                          <a:pt x="802" y="364"/>
                        </a:moveTo>
                        <a:cubicBezTo>
                          <a:pt x="842" y="364"/>
                          <a:pt x="842" y="364"/>
                          <a:pt x="842" y="364"/>
                        </a:cubicBezTo>
                        <a:cubicBezTo>
                          <a:pt x="842" y="405"/>
                          <a:pt x="842" y="405"/>
                          <a:pt x="842" y="405"/>
                        </a:cubicBezTo>
                        <a:cubicBezTo>
                          <a:pt x="802" y="405"/>
                          <a:pt x="802" y="405"/>
                          <a:pt x="802" y="405"/>
                        </a:cubicBezTo>
                        <a:lnTo>
                          <a:pt x="802" y="364"/>
                        </a:lnTo>
                        <a:close/>
                        <a:moveTo>
                          <a:pt x="802" y="435"/>
                        </a:moveTo>
                        <a:cubicBezTo>
                          <a:pt x="842" y="435"/>
                          <a:pt x="842" y="435"/>
                          <a:pt x="842" y="435"/>
                        </a:cubicBezTo>
                        <a:cubicBezTo>
                          <a:pt x="842" y="476"/>
                          <a:pt x="842" y="476"/>
                          <a:pt x="842" y="476"/>
                        </a:cubicBezTo>
                        <a:cubicBezTo>
                          <a:pt x="802" y="476"/>
                          <a:pt x="802" y="476"/>
                          <a:pt x="802" y="476"/>
                        </a:cubicBezTo>
                        <a:lnTo>
                          <a:pt x="802" y="435"/>
                        </a:lnTo>
                        <a:close/>
                        <a:moveTo>
                          <a:pt x="802" y="503"/>
                        </a:moveTo>
                        <a:cubicBezTo>
                          <a:pt x="842" y="503"/>
                          <a:pt x="842" y="503"/>
                          <a:pt x="842" y="503"/>
                        </a:cubicBezTo>
                        <a:cubicBezTo>
                          <a:pt x="842" y="544"/>
                          <a:pt x="842" y="544"/>
                          <a:pt x="842" y="544"/>
                        </a:cubicBezTo>
                        <a:cubicBezTo>
                          <a:pt x="802" y="544"/>
                          <a:pt x="802" y="544"/>
                          <a:pt x="802" y="544"/>
                        </a:cubicBezTo>
                        <a:lnTo>
                          <a:pt x="802" y="503"/>
                        </a:lnTo>
                        <a:close/>
                        <a:moveTo>
                          <a:pt x="727" y="364"/>
                        </a:moveTo>
                        <a:cubicBezTo>
                          <a:pt x="768" y="364"/>
                          <a:pt x="768" y="364"/>
                          <a:pt x="768" y="364"/>
                        </a:cubicBezTo>
                        <a:cubicBezTo>
                          <a:pt x="768" y="405"/>
                          <a:pt x="768" y="405"/>
                          <a:pt x="768" y="405"/>
                        </a:cubicBezTo>
                        <a:cubicBezTo>
                          <a:pt x="727" y="405"/>
                          <a:pt x="727" y="405"/>
                          <a:pt x="727" y="405"/>
                        </a:cubicBezTo>
                        <a:lnTo>
                          <a:pt x="727" y="364"/>
                        </a:lnTo>
                        <a:close/>
                        <a:moveTo>
                          <a:pt x="727" y="435"/>
                        </a:moveTo>
                        <a:cubicBezTo>
                          <a:pt x="768" y="435"/>
                          <a:pt x="768" y="435"/>
                          <a:pt x="768" y="435"/>
                        </a:cubicBezTo>
                        <a:cubicBezTo>
                          <a:pt x="768" y="476"/>
                          <a:pt x="768" y="476"/>
                          <a:pt x="768" y="476"/>
                        </a:cubicBezTo>
                        <a:cubicBezTo>
                          <a:pt x="727" y="476"/>
                          <a:pt x="727" y="476"/>
                          <a:pt x="727" y="476"/>
                        </a:cubicBezTo>
                        <a:lnTo>
                          <a:pt x="727" y="435"/>
                        </a:lnTo>
                        <a:close/>
                        <a:moveTo>
                          <a:pt x="727" y="503"/>
                        </a:moveTo>
                        <a:cubicBezTo>
                          <a:pt x="768" y="503"/>
                          <a:pt x="768" y="503"/>
                          <a:pt x="768" y="503"/>
                        </a:cubicBezTo>
                        <a:cubicBezTo>
                          <a:pt x="768" y="544"/>
                          <a:pt x="768" y="544"/>
                          <a:pt x="768" y="544"/>
                        </a:cubicBezTo>
                        <a:cubicBezTo>
                          <a:pt x="727" y="544"/>
                          <a:pt x="727" y="544"/>
                          <a:pt x="727" y="544"/>
                        </a:cubicBezTo>
                        <a:lnTo>
                          <a:pt x="727" y="503"/>
                        </a:lnTo>
                        <a:close/>
                        <a:moveTo>
                          <a:pt x="653" y="364"/>
                        </a:moveTo>
                        <a:cubicBezTo>
                          <a:pt x="693" y="364"/>
                          <a:pt x="693" y="364"/>
                          <a:pt x="693" y="364"/>
                        </a:cubicBezTo>
                        <a:cubicBezTo>
                          <a:pt x="693" y="405"/>
                          <a:pt x="693" y="405"/>
                          <a:pt x="693" y="405"/>
                        </a:cubicBezTo>
                        <a:cubicBezTo>
                          <a:pt x="653" y="405"/>
                          <a:pt x="653" y="405"/>
                          <a:pt x="653" y="405"/>
                        </a:cubicBezTo>
                        <a:lnTo>
                          <a:pt x="653" y="364"/>
                        </a:lnTo>
                        <a:close/>
                        <a:moveTo>
                          <a:pt x="653" y="435"/>
                        </a:moveTo>
                        <a:cubicBezTo>
                          <a:pt x="693" y="435"/>
                          <a:pt x="693" y="435"/>
                          <a:pt x="693" y="435"/>
                        </a:cubicBezTo>
                        <a:cubicBezTo>
                          <a:pt x="693" y="476"/>
                          <a:pt x="693" y="476"/>
                          <a:pt x="693" y="476"/>
                        </a:cubicBezTo>
                        <a:cubicBezTo>
                          <a:pt x="653" y="476"/>
                          <a:pt x="653" y="476"/>
                          <a:pt x="653" y="476"/>
                        </a:cubicBezTo>
                        <a:lnTo>
                          <a:pt x="653" y="435"/>
                        </a:lnTo>
                        <a:close/>
                        <a:moveTo>
                          <a:pt x="653" y="503"/>
                        </a:moveTo>
                        <a:cubicBezTo>
                          <a:pt x="693" y="503"/>
                          <a:pt x="693" y="503"/>
                          <a:pt x="693" y="503"/>
                        </a:cubicBezTo>
                        <a:cubicBezTo>
                          <a:pt x="693" y="544"/>
                          <a:pt x="693" y="544"/>
                          <a:pt x="693" y="544"/>
                        </a:cubicBezTo>
                        <a:cubicBezTo>
                          <a:pt x="653" y="544"/>
                          <a:pt x="653" y="544"/>
                          <a:pt x="653" y="544"/>
                        </a:cubicBezTo>
                        <a:lnTo>
                          <a:pt x="653" y="503"/>
                        </a:lnTo>
                        <a:close/>
                        <a:moveTo>
                          <a:pt x="655" y="282"/>
                        </a:moveTo>
                        <a:cubicBezTo>
                          <a:pt x="1538" y="282"/>
                          <a:pt x="1538" y="282"/>
                          <a:pt x="1538" y="282"/>
                        </a:cubicBezTo>
                        <a:cubicBezTo>
                          <a:pt x="1574" y="282"/>
                          <a:pt x="1603" y="254"/>
                          <a:pt x="1603" y="218"/>
                        </a:cubicBezTo>
                        <a:cubicBezTo>
                          <a:pt x="1603" y="65"/>
                          <a:pt x="1603" y="65"/>
                          <a:pt x="1603" y="65"/>
                        </a:cubicBezTo>
                        <a:cubicBezTo>
                          <a:pt x="1603" y="29"/>
                          <a:pt x="1574" y="0"/>
                          <a:pt x="1538" y="0"/>
                        </a:cubicBezTo>
                        <a:cubicBezTo>
                          <a:pt x="655" y="0"/>
                          <a:pt x="655" y="0"/>
                          <a:pt x="655" y="0"/>
                        </a:cubicBezTo>
                        <a:cubicBezTo>
                          <a:pt x="619" y="0"/>
                          <a:pt x="590" y="29"/>
                          <a:pt x="590" y="65"/>
                        </a:cubicBezTo>
                        <a:cubicBezTo>
                          <a:pt x="590" y="218"/>
                          <a:pt x="590" y="218"/>
                          <a:pt x="590" y="218"/>
                        </a:cubicBezTo>
                        <a:cubicBezTo>
                          <a:pt x="590" y="254"/>
                          <a:pt x="619" y="282"/>
                          <a:pt x="655" y="282"/>
                        </a:cubicBezTo>
                        <a:close/>
                        <a:moveTo>
                          <a:pt x="1464" y="90"/>
                        </a:moveTo>
                        <a:cubicBezTo>
                          <a:pt x="1492" y="90"/>
                          <a:pt x="1515" y="113"/>
                          <a:pt x="1515" y="141"/>
                        </a:cubicBezTo>
                        <a:cubicBezTo>
                          <a:pt x="1515" y="170"/>
                          <a:pt x="1492" y="192"/>
                          <a:pt x="1464" y="192"/>
                        </a:cubicBezTo>
                        <a:cubicBezTo>
                          <a:pt x="1436" y="192"/>
                          <a:pt x="1413" y="170"/>
                          <a:pt x="1413" y="141"/>
                        </a:cubicBezTo>
                        <a:cubicBezTo>
                          <a:pt x="1413" y="113"/>
                          <a:pt x="1436" y="90"/>
                          <a:pt x="1464" y="90"/>
                        </a:cubicBezTo>
                        <a:close/>
                        <a:moveTo>
                          <a:pt x="1100" y="52"/>
                        </a:moveTo>
                        <a:cubicBezTo>
                          <a:pt x="1140" y="52"/>
                          <a:pt x="1140" y="52"/>
                          <a:pt x="1140" y="52"/>
                        </a:cubicBezTo>
                        <a:cubicBezTo>
                          <a:pt x="1140" y="92"/>
                          <a:pt x="1140" y="92"/>
                          <a:pt x="1140" y="92"/>
                        </a:cubicBezTo>
                        <a:cubicBezTo>
                          <a:pt x="1100" y="92"/>
                          <a:pt x="1100" y="92"/>
                          <a:pt x="1100" y="92"/>
                        </a:cubicBezTo>
                        <a:lnTo>
                          <a:pt x="1100" y="52"/>
                        </a:lnTo>
                        <a:close/>
                        <a:moveTo>
                          <a:pt x="1100" y="123"/>
                        </a:moveTo>
                        <a:cubicBezTo>
                          <a:pt x="1140" y="123"/>
                          <a:pt x="1140" y="123"/>
                          <a:pt x="1140" y="123"/>
                        </a:cubicBezTo>
                        <a:cubicBezTo>
                          <a:pt x="1140" y="163"/>
                          <a:pt x="1140" y="163"/>
                          <a:pt x="1140" y="163"/>
                        </a:cubicBezTo>
                        <a:cubicBezTo>
                          <a:pt x="1100" y="163"/>
                          <a:pt x="1100" y="163"/>
                          <a:pt x="1100" y="163"/>
                        </a:cubicBezTo>
                        <a:lnTo>
                          <a:pt x="1100" y="123"/>
                        </a:lnTo>
                        <a:close/>
                        <a:moveTo>
                          <a:pt x="1100" y="191"/>
                        </a:moveTo>
                        <a:cubicBezTo>
                          <a:pt x="1140" y="191"/>
                          <a:pt x="1140" y="191"/>
                          <a:pt x="1140" y="191"/>
                        </a:cubicBezTo>
                        <a:cubicBezTo>
                          <a:pt x="1140" y="231"/>
                          <a:pt x="1140" y="231"/>
                          <a:pt x="1140" y="231"/>
                        </a:cubicBezTo>
                        <a:cubicBezTo>
                          <a:pt x="1100" y="231"/>
                          <a:pt x="1100" y="231"/>
                          <a:pt x="1100" y="231"/>
                        </a:cubicBezTo>
                        <a:lnTo>
                          <a:pt x="1100" y="191"/>
                        </a:lnTo>
                        <a:close/>
                        <a:moveTo>
                          <a:pt x="1025" y="52"/>
                        </a:moveTo>
                        <a:cubicBezTo>
                          <a:pt x="1066" y="52"/>
                          <a:pt x="1066" y="52"/>
                          <a:pt x="1066" y="52"/>
                        </a:cubicBezTo>
                        <a:cubicBezTo>
                          <a:pt x="1066" y="92"/>
                          <a:pt x="1066" y="92"/>
                          <a:pt x="1066" y="92"/>
                        </a:cubicBezTo>
                        <a:cubicBezTo>
                          <a:pt x="1025" y="92"/>
                          <a:pt x="1025" y="92"/>
                          <a:pt x="1025" y="92"/>
                        </a:cubicBezTo>
                        <a:lnTo>
                          <a:pt x="1025" y="52"/>
                        </a:lnTo>
                        <a:close/>
                        <a:moveTo>
                          <a:pt x="1025" y="123"/>
                        </a:moveTo>
                        <a:cubicBezTo>
                          <a:pt x="1066" y="123"/>
                          <a:pt x="1066" y="123"/>
                          <a:pt x="1066" y="123"/>
                        </a:cubicBezTo>
                        <a:cubicBezTo>
                          <a:pt x="1066" y="163"/>
                          <a:pt x="1066" y="163"/>
                          <a:pt x="1066" y="163"/>
                        </a:cubicBezTo>
                        <a:cubicBezTo>
                          <a:pt x="1025" y="163"/>
                          <a:pt x="1025" y="163"/>
                          <a:pt x="1025" y="163"/>
                        </a:cubicBezTo>
                        <a:lnTo>
                          <a:pt x="1025" y="123"/>
                        </a:lnTo>
                        <a:close/>
                        <a:moveTo>
                          <a:pt x="1025" y="191"/>
                        </a:moveTo>
                        <a:cubicBezTo>
                          <a:pt x="1066" y="191"/>
                          <a:pt x="1066" y="191"/>
                          <a:pt x="1066" y="191"/>
                        </a:cubicBezTo>
                        <a:cubicBezTo>
                          <a:pt x="1066" y="231"/>
                          <a:pt x="1066" y="231"/>
                          <a:pt x="1066" y="231"/>
                        </a:cubicBezTo>
                        <a:cubicBezTo>
                          <a:pt x="1025" y="231"/>
                          <a:pt x="1025" y="231"/>
                          <a:pt x="1025" y="231"/>
                        </a:cubicBezTo>
                        <a:lnTo>
                          <a:pt x="1025" y="191"/>
                        </a:lnTo>
                        <a:close/>
                        <a:moveTo>
                          <a:pt x="951" y="52"/>
                        </a:moveTo>
                        <a:cubicBezTo>
                          <a:pt x="992" y="52"/>
                          <a:pt x="992" y="52"/>
                          <a:pt x="992" y="52"/>
                        </a:cubicBezTo>
                        <a:cubicBezTo>
                          <a:pt x="992" y="92"/>
                          <a:pt x="992" y="92"/>
                          <a:pt x="992" y="92"/>
                        </a:cubicBezTo>
                        <a:cubicBezTo>
                          <a:pt x="951" y="92"/>
                          <a:pt x="951" y="92"/>
                          <a:pt x="951" y="92"/>
                        </a:cubicBezTo>
                        <a:lnTo>
                          <a:pt x="951" y="52"/>
                        </a:lnTo>
                        <a:close/>
                        <a:moveTo>
                          <a:pt x="951" y="123"/>
                        </a:moveTo>
                        <a:cubicBezTo>
                          <a:pt x="992" y="123"/>
                          <a:pt x="992" y="123"/>
                          <a:pt x="992" y="123"/>
                        </a:cubicBezTo>
                        <a:cubicBezTo>
                          <a:pt x="992" y="163"/>
                          <a:pt x="992" y="163"/>
                          <a:pt x="992" y="163"/>
                        </a:cubicBezTo>
                        <a:cubicBezTo>
                          <a:pt x="951" y="163"/>
                          <a:pt x="951" y="163"/>
                          <a:pt x="951" y="163"/>
                        </a:cubicBezTo>
                        <a:lnTo>
                          <a:pt x="951" y="123"/>
                        </a:lnTo>
                        <a:close/>
                        <a:moveTo>
                          <a:pt x="951" y="191"/>
                        </a:moveTo>
                        <a:cubicBezTo>
                          <a:pt x="992" y="191"/>
                          <a:pt x="992" y="191"/>
                          <a:pt x="992" y="191"/>
                        </a:cubicBezTo>
                        <a:cubicBezTo>
                          <a:pt x="992" y="231"/>
                          <a:pt x="992" y="231"/>
                          <a:pt x="992" y="231"/>
                        </a:cubicBezTo>
                        <a:cubicBezTo>
                          <a:pt x="951" y="231"/>
                          <a:pt x="951" y="231"/>
                          <a:pt x="951" y="231"/>
                        </a:cubicBezTo>
                        <a:lnTo>
                          <a:pt x="951" y="191"/>
                        </a:lnTo>
                        <a:close/>
                        <a:moveTo>
                          <a:pt x="877" y="52"/>
                        </a:moveTo>
                        <a:cubicBezTo>
                          <a:pt x="917" y="52"/>
                          <a:pt x="917" y="52"/>
                          <a:pt x="917" y="52"/>
                        </a:cubicBezTo>
                        <a:cubicBezTo>
                          <a:pt x="917" y="92"/>
                          <a:pt x="917" y="92"/>
                          <a:pt x="917" y="92"/>
                        </a:cubicBezTo>
                        <a:cubicBezTo>
                          <a:pt x="877" y="92"/>
                          <a:pt x="877" y="92"/>
                          <a:pt x="877" y="92"/>
                        </a:cubicBezTo>
                        <a:lnTo>
                          <a:pt x="877" y="52"/>
                        </a:lnTo>
                        <a:close/>
                        <a:moveTo>
                          <a:pt x="877" y="123"/>
                        </a:moveTo>
                        <a:cubicBezTo>
                          <a:pt x="917" y="123"/>
                          <a:pt x="917" y="123"/>
                          <a:pt x="917" y="123"/>
                        </a:cubicBezTo>
                        <a:cubicBezTo>
                          <a:pt x="917" y="163"/>
                          <a:pt x="917" y="163"/>
                          <a:pt x="917" y="163"/>
                        </a:cubicBezTo>
                        <a:cubicBezTo>
                          <a:pt x="877" y="163"/>
                          <a:pt x="877" y="163"/>
                          <a:pt x="877" y="163"/>
                        </a:cubicBezTo>
                        <a:lnTo>
                          <a:pt x="877" y="123"/>
                        </a:lnTo>
                        <a:close/>
                        <a:moveTo>
                          <a:pt x="877" y="191"/>
                        </a:moveTo>
                        <a:cubicBezTo>
                          <a:pt x="917" y="191"/>
                          <a:pt x="917" y="191"/>
                          <a:pt x="917" y="191"/>
                        </a:cubicBezTo>
                        <a:cubicBezTo>
                          <a:pt x="917" y="231"/>
                          <a:pt x="917" y="231"/>
                          <a:pt x="917" y="231"/>
                        </a:cubicBezTo>
                        <a:cubicBezTo>
                          <a:pt x="877" y="231"/>
                          <a:pt x="877" y="231"/>
                          <a:pt x="877" y="231"/>
                        </a:cubicBezTo>
                        <a:lnTo>
                          <a:pt x="877" y="191"/>
                        </a:lnTo>
                        <a:close/>
                        <a:moveTo>
                          <a:pt x="802" y="52"/>
                        </a:moveTo>
                        <a:cubicBezTo>
                          <a:pt x="842" y="52"/>
                          <a:pt x="842" y="52"/>
                          <a:pt x="842" y="52"/>
                        </a:cubicBezTo>
                        <a:cubicBezTo>
                          <a:pt x="842" y="92"/>
                          <a:pt x="842" y="92"/>
                          <a:pt x="842" y="92"/>
                        </a:cubicBezTo>
                        <a:cubicBezTo>
                          <a:pt x="802" y="92"/>
                          <a:pt x="802" y="92"/>
                          <a:pt x="802" y="92"/>
                        </a:cubicBezTo>
                        <a:lnTo>
                          <a:pt x="802" y="52"/>
                        </a:lnTo>
                        <a:close/>
                        <a:moveTo>
                          <a:pt x="802" y="123"/>
                        </a:moveTo>
                        <a:cubicBezTo>
                          <a:pt x="842" y="123"/>
                          <a:pt x="842" y="123"/>
                          <a:pt x="842" y="123"/>
                        </a:cubicBezTo>
                        <a:cubicBezTo>
                          <a:pt x="842" y="163"/>
                          <a:pt x="842" y="163"/>
                          <a:pt x="842" y="163"/>
                        </a:cubicBezTo>
                        <a:cubicBezTo>
                          <a:pt x="802" y="163"/>
                          <a:pt x="802" y="163"/>
                          <a:pt x="802" y="163"/>
                        </a:cubicBezTo>
                        <a:lnTo>
                          <a:pt x="802" y="123"/>
                        </a:lnTo>
                        <a:close/>
                        <a:moveTo>
                          <a:pt x="802" y="191"/>
                        </a:moveTo>
                        <a:cubicBezTo>
                          <a:pt x="842" y="191"/>
                          <a:pt x="842" y="191"/>
                          <a:pt x="842" y="191"/>
                        </a:cubicBezTo>
                        <a:cubicBezTo>
                          <a:pt x="842" y="231"/>
                          <a:pt x="842" y="231"/>
                          <a:pt x="842" y="231"/>
                        </a:cubicBezTo>
                        <a:cubicBezTo>
                          <a:pt x="802" y="231"/>
                          <a:pt x="802" y="231"/>
                          <a:pt x="802" y="231"/>
                        </a:cubicBezTo>
                        <a:lnTo>
                          <a:pt x="802" y="191"/>
                        </a:lnTo>
                        <a:close/>
                        <a:moveTo>
                          <a:pt x="727" y="52"/>
                        </a:moveTo>
                        <a:cubicBezTo>
                          <a:pt x="768" y="52"/>
                          <a:pt x="768" y="52"/>
                          <a:pt x="768" y="52"/>
                        </a:cubicBezTo>
                        <a:cubicBezTo>
                          <a:pt x="768" y="92"/>
                          <a:pt x="768" y="92"/>
                          <a:pt x="768" y="92"/>
                        </a:cubicBezTo>
                        <a:cubicBezTo>
                          <a:pt x="727" y="92"/>
                          <a:pt x="727" y="92"/>
                          <a:pt x="727" y="92"/>
                        </a:cubicBezTo>
                        <a:lnTo>
                          <a:pt x="727" y="52"/>
                        </a:lnTo>
                        <a:close/>
                        <a:moveTo>
                          <a:pt x="727" y="123"/>
                        </a:moveTo>
                        <a:cubicBezTo>
                          <a:pt x="768" y="123"/>
                          <a:pt x="768" y="123"/>
                          <a:pt x="768" y="123"/>
                        </a:cubicBezTo>
                        <a:cubicBezTo>
                          <a:pt x="768" y="163"/>
                          <a:pt x="768" y="163"/>
                          <a:pt x="768" y="163"/>
                        </a:cubicBezTo>
                        <a:cubicBezTo>
                          <a:pt x="727" y="163"/>
                          <a:pt x="727" y="163"/>
                          <a:pt x="727" y="163"/>
                        </a:cubicBezTo>
                        <a:lnTo>
                          <a:pt x="727" y="123"/>
                        </a:lnTo>
                        <a:close/>
                        <a:moveTo>
                          <a:pt x="727" y="191"/>
                        </a:moveTo>
                        <a:cubicBezTo>
                          <a:pt x="768" y="191"/>
                          <a:pt x="768" y="191"/>
                          <a:pt x="768" y="191"/>
                        </a:cubicBezTo>
                        <a:cubicBezTo>
                          <a:pt x="768" y="231"/>
                          <a:pt x="768" y="231"/>
                          <a:pt x="768" y="231"/>
                        </a:cubicBezTo>
                        <a:cubicBezTo>
                          <a:pt x="727" y="231"/>
                          <a:pt x="727" y="231"/>
                          <a:pt x="727" y="231"/>
                        </a:cubicBezTo>
                        <a:lnTo>
                          <a:pt x="727" y="191"/>
                        </a:lnTo>
                        <a:close/>
                        <a:moveTo>
                          <a:pt x="653" y="52"/>
                        </a:moveTo>
                        <a:cubicBezTo>
                          <a:pt x="693" y="52"/>
                          <a:pt x="693" y="52"/>
                          <a:pt x="693" y="52"/>
                        </a:cubicBezTo>
                        <a:cubicBezTo>
                          <a:pt x="693" y="92"/>
                          <a:pt x="693" y="92"/>
                          <a:pt x="693" y="92"/>
                        </a:cubicBezTo>
                        <a:cubicBezTo>
                          <a:pt x="653" y="92"/>
                          <a:pt x="653" y="92"/>
                          <a:pt x="653" y="92"/>
                        </a:cubicBezTo>
                        <a:lnTo>
                          <a:pt x="653" y="52"/>
                        </a:lnTo>
                        <a:close/>
                        <a:moveTo>
                          <a:pt x="653" y="123"/>
                        </a:moveTo>
                        <a:cubicBezTo>
                          <a:pt x="693" y="123"/>
                          <a:pt x="693" y="123"/>
                          <a:pt x="693" y="123"/>
                        </a:cubicBezTo>
                        <a:cubicBezTo>
                          <a:pt x="693" y="163"/>
                          <a:pt x="693" y="163"/>
                          <a:pt x="693" y="163"/>
                        </a:cubicBezTo>
                        <a:cubicBezTo>
                          <a:pt x="653" y="163"/>
                          <a:pt x="653" y="163"/>
                          <a:pt x="653" y="163"/>
                        </a:cubicBezTo>
                        <a:lnTo>
                          <a:pt x="653" y="123"/>
                        </a:lnTo>
                        <a:close/>
                        <a:moveTo>
                          <a:pt x="653" y="191"/>
                        </a:moveTo>
                        <a:cubicBezTo>
                          <a:pt x="693" y="191"/>
                          <a:pt x="693" y="191"/>
                          <a:pt x="693" y="191"/>
                        </a:cubicBezTo>
                        <a:cubicBezTo>
                          <a:pt x="693" y="231"/>
                          <a:pt x="693" y="231"/>
                          <a:pt x="693" y="231"/>
                        </a:cubicBezTo>
                        <a:cubicBezTo>
                          <a:pt x="653" y="231"/>
                          <a:pt x="653" y="231"/>
                          <a:pt x="653" y="231"/>
                        </a:cubicBezTo>
                        <a:lnTo>
                          <a:pt x="653" y="191"/>
                        </a:lnTo>
                        <a:close/>
                        <a:moveTo>
                          <a:pt x="1345" y="2036"/>
                        </a:moveTo>
                        <a:cubicBezTo>
                          <a:pt x="1339" y="2029"/>
                          <a:pt x="1325" y="2023"/>
                          <a:pt x="1315" y="2023"/>
                        </a:cubicBezTo>
                        <a:cubicBezTo>
                          <a:pt x="878" y="2023"/>
                          <a:pt x="878" y="2023"/>
                          <a:pt x="878" y="2023"/>
                        </a:cubicBezTo>
                        <a:cubicBezTo>
                          <a:pt x="868" y="2023"/>
                          <a:pt x="855" y="2029"/>
                          <a:pt x="848" y="2036"/>
                        </a:cubicBezTo>
                        <a:cubicBezTo>
                          <a:pt x="761" y="2138"/>
                          <a:pt x="761" y="2138"/>
                          <a:pt x="761" y="2138"/>
                        </a:cubicBezTo>
                        <a:cubicBezTo>
                          <a:pt x="755" y="2146"/>
                          <a:pt x="749" y="2160"/>
                          <a:pt x="749" y="2170"/>
                        </a:cubicBezTo>
                        <a:cubicBezTo>
                          <a:pt x="749" y="2179"/>
                          <a:pt x="749" y="2179"/>
                          <a:pt x="749" y="2179"/>
                        </a:cubicBezTo>
                        <a:cubicBezTo>
                          <a:pt x="749" y="2189"/>
                          <a:pt x="757" y="2197"/>
                          <a:pt x="767" y="2197"/>
                        </a:cubicBezTo>
                        <a:cubicBezTo>
                          <a:pt x="1426" y="2197"/>
                          <a:pt x="1426" y="2197"/>
                          <a:pt x="1426" y="2197"/>
                        </a:cubicBezTo>
                        <a:cubicBezTo>
                          <a:pt x="1436" y="2197"/>
                          <a:pt x="1444" y="2189"/>
                          <a:pt x="1444" y="2179"/>
                        </a:cubicBezTo>
                        <a:cubicBezTo>
                          <a:pt x="1444" y="2170"/>
                          <a:pt x="1444" y="2170"/>
                          <a:pt x="1444" y="2170"/>
                        </a:cubicBezTo>
                        <a:cubicBezTo>
                          <a:pt x="1444" y="2160"/>
                          <a:pt x="1439" y="2146"/>
                          <a:pt x="1432" y="2138"/>
                        </a:cubicBezTo>
                        <a:lnTo>
                          <a:pt x="1345" y="2036"/>
                        </a:lnTo>
                        <a:close/>
                        <a:moveTo>
                          <a:pt x="2182" y="1590"/>
                        </a:moveTo>
                        <a:cubicBezTo>
                          <a:pt x="2095" y="1488"/>
                          <a:pt x="2095" y="1488"/>
                          <a:pt x="2095" y="1488"/>
                        </a:cubicBezTo>
                        <a:cubicBezTo>
                          <a:pt x="2088" y="1480"/>
                          <a:pt x="2075" y="1474"/>
                          <a:pt x="2065" y="1474"/>
                        </a:cubicBezTo>
                        <a:cubicBezTo>
                          <a:pt x="1627" y="1474"/>
                          <a:pt x="1627" y="1474"/>
                          <a:pt x="1627" y="1474"/>
                        </a:cubicBezTo>
                        <a:cubicBezTo>
                          <a:pt x="1617" y="1474"/>
                          <a:pt x="1604" y="1480"/>
                          <a:pt x="1597" y="1488"/>
                        </a:cubicBezTo>
                        <a:cubicBezTo>
                          <a:pt x="1510" y="1590"/>
                          <a:pt x="1510" y="1590"/>
                          <a:pt x="1510" y="1590"/>
                        </a:cubicBezTo>
                        <a:cubicBezTo>
                          <a:pt x="1504" y="1598"/>
                          <a:pt x="1499" y="1612"/>
                          <a:pt x="1499" y="1622"/>
                        </a:cubicBezTo>
                        <a:cubicBezTo>
                          <a:pt x="1499" y="1630"/>
                          <a:pt x="1499" y="1630"/>
                          <a:pt x="1499" y="1630"/>
                        </a:cubicBezTo>
                        <a:cubicBezTo>
                          <a:pt x="1499" y="1640"/>
                          <a:pt x="1507" y="1649"/>
                          <a:pt x="1517" y="1649"/>
                        </a:cubicBezTo>
                        <a:cubicBezTo>
                          <a:pt x="2175" y="1649"/>
                          <a:pt x="2175" y="1649"/>
                          <a:pt x="2175" y="1649"/>
                        </a:cubicBezTo>
                        <a:cubicBezTo>
                          <a:pt x="2185" y="1649"/>
                          <a:pt x="2193" y="1640"/>
                          <a:pt x="2193" y="1630"/>
                        </a:cubicBezTo>
                        <a:cubicBezTo>
                          <a:pt x="2193" y="1622"/>
                          <a:pt x="2193" y="1622"/>
                          <a:pt x="2193" y="1622"/>
                        </a:cubicBezTo>
                        <a:cubicBezTo>
                          <a:pt x="2193" y="1612"/>
                          <a:pt x="2188" y="1598"/>
                          <a:pt x="2182" y="1590"/>
                        </a:cubicBezTo>
                        <a:close/>
                        <a:moveTo>
                          <a:pt x="176" y="1449"/>
                        </a:moveTo>
                        <a:cubicBezTo>
                          <a:pt x="519" y="1449"/>
                          <a:pt x="519" y="1449"/>
                          <a:pt x="519" y="1449"/>
                        </a:cubicBezTo>
                        <a:cubicBezTo>
                          <a:pt x="559" y="1449"/>
                          <a:pt x="591" y="1417"/>
                          <a:pt x="591" y="1377"/>
                        </a:cubicBezTo>
                        <a:cubicBezTo>
                          <a:pt x="591" y="1322"/>
                          <a:pt x="591" y="1322"/>
                          <a:pt x="591" y="1322"/>
                        </a:cubicBezTo>
                        <a:cubicBezTo>
                          <a:pt x="920" y="1322"/>
                          <a:pt x="920" y="1322"/>
                          <a:pt x="920" y="1322"/>
                        </a:cubicBezTo>
                        <a:cubicBezTo>
                          <a:pt x="936" y="1388"/>
                          <a:pt x="990" y="1440"/>
                          <a:pt x="1057" y="1455"/>
                        </a:cubicBezTo>
                        <a:cubicBezTo>
                          <a:pt x="1057" y="1617"/>
                          <a:pt x="1057" y="1617"/>
                          <a:pt x="1057" y="1617"/>
                        </a:cubicBezTo>
                        <a:cubicBezTo>
                          <a:pt x="925" y="1617"/>
                          <a:pt x="925" y="1617"/>
                          <a:pt x="925" y="1617"/>
                        </a:cubicBezTo>
                        <a:cubicBezTo>
                          <a:pt x="885" y="1617"/>
                          <a:pt x="853" y="1650"/>
                          <a:pt x="853" y="1690"/>
                        </a:cubicBezTo>
                        <a:cubicBezTo>
                          <a:pt x="853" y="1925"/>
                          <a:pt x="853" y="1925"/>
                          <a:pt x="853" y="1925"/>
                        </a:cubicBezTo>
                        <a:cubicBezTo>
                          <a:pt x="853" y="1965"/>
                          <a:pt x="885" y="1997"/>
                          <a:pt x="925" y="1997"/>
                        </a:cubicBezTo>
                        <a:cubicBezTo>
                          <a:pt x="1268" y="1997"/>
                          <a:pt x="1268" y="1997"/>
                          <a:pt x="1268" y="1997"/>
                        </a:cubicBezTo>
                        <a:cubicBezTo>
                          <a:pt x="1308" y="1997"/>
                          <a:pt x="1341" y="1965"/>
                          <a:pt x="1341" y="1925"/>
                        </a:cubicBezTo>
                        <a:cubicBezTo>
                          <a:pt x="1341" y="1690"/>
                          <a:pt x="1341" y="1690"/>
                          <a:pt x="1341" y="1690"/>
                        </a:cubicBezTo>
                        <a:cubicBezTo>
                          <a:pt x="1341" y="1650"/>
                          <a:pt x="1308" y="1617"/>
                          <a:pt x="1268" y="1617"/>
                        </a:cubicBezTo>
                        <a:cubicBezTo>
                          <a:pt x="1137" y="1617"/>
                          <a:pt x="1137" y="1617"/>
                          <a:pt x="1137" y="1617"/>
                        </a:cubicBezTo>
                        <a:cubicBezTo>
                          <a:pt x="1137" y="1455"/>
                          <a:pt x="1137" y="1455"/>
                          <a:pt x="1137" y="1455"/>
                        </a:cubicBezTo>
                        <a:cubicBezTo>
                          <a:pt x="1204" y="1440"/>
                          <a:pt x="1257" y="1388"/>
                          <a:pt x="1273" y="1322"/>
                        </a:cubicBezTo>
                        <a:cubicBezTo>
                          <a:pt x="1602" y="1322"/>
                          <a:pt x="1602" y="1322"/>
                          <a:pt x="1602" y="1322"/>
                        </a:cubicBezTo>
                        <a:cubicBezTo>
                          <a:pt x="1602" y="1377"/>
                          <a:pt x="1602" y="1377"/>
                          <a:pt x="1602" y="1377"/>
                        </a:cubicBezTo>
                        <a:cubicBezTo>
                          <a:pt x="1602" y="1417"/>
                          <a:pt x="1634" y="1449"/>
                          <a:pt x="1675" y="1449"/>
                        </a:cubicBezTo>
                        <a:cubicBezTo>
                          <a:pt x="2018" y="1449"/>
                          <a:pt x="2018" y="1449"/>
                          <a:pt x="2018" y="1449"/>
                        </a:cubicBezTo>
                        <a:cubicBezTo>
                          <a:pt x="2058" y="1449"/>
                          <a:pt x="2090" y="1417"/>
                          <a:pt x="2090" y="1377"/>
                        </a:cubicBezTo>
                        <a:cubicBezTo>
                          <a:pt x="2090" y="1142"/>
                          <a:pt x="2090" y="1142"/>
                          <a:pt x="2090" y="1142"/>
                        </a:cubicBezTo>
                        <a:cubicBezTo>
                          <a:pt x="2090" y="1102"/>
                          <a:pt x="2058" y="1069"/>
                          <a:pt x="2018" y="1069"/>
                        </a:cubicBezTo>
                        <a:cubicBezTo>
                          <a:pt x="1675" y="1069"/>
                          <a:pt x="1675" y="1069"/>
                          <a:pt x="1675" y="1069"/>
                        </a:cubicBezTo>
                        <a:cubicBezTo>
                          <a:pt x="1634" y="1069"/>
                          <a:pt x="1602" y="1102"/>
                          <a:pt x="1602" y="1142"/>
                        </a:cubicBezTo>
                        <a:cubicBezTo>
                          <a:pt x="1602" y="1242"/>
                          <a:pt x="1602" y="1242"/>
                          <a:pt x="1602" y="1242"/>
                        </a:cubicBezTo>
                        <a:cubicBezTo>
                          <a:pt x="1275" y="1242"/>
                          <a:pt x="1275" y="1242"/>
                          <a:pt x="1275" y="1242"/>
                        </a:cubicBezTo>
                        <a:cubicBezTo>
                          <a:pt x="1262" y="1176"/>
                          <a:pt x="1214" y="1122"/>
                          <a:pt x="1150" y="1103"/>
                        </a:cubicBezTo>
                        <a:cubicBezTo>
                          <a:pt x="1150" y="908"/>
                          <a:pt x="1150" y="908"/>
                          <a:pt x="1150" y="908"/>
                        </a:cubicBezTo>
                        <a:cubicBezTo>
                          <a:pt x="1538" y="908"/>
                          <a:pt x="1538" y="908"/>
                          <a:pt x="1538" y="908"/>
                        </a:cubicBezTo>
                        <a:cubicBezTo>
                          <a:pt x="1574" y="908"/>
                          <a:pt x="1603" y="879"/>
                          <a:pt x="1603" y="843"/>
                        </a:cubicBezTo>
                        <a:cubicBezTo>
                          <a:pt x="1603" y="690"/>
                          <a:pt x="1603" y="690"/>
                          <a:pt x="1603" y="690"/>
                        </a:cubicBezTo>
                        <a:cubicBezTo>
                          <a:pt x="1603" y="654"/>
                          <a:pt x="1574" y="625"/>
                          <a:pt x="1538" y="625"/>
                        </a:cubicBezTo>
                        <a:cubicBezTo>
                          <a:pt x="655" y="625"/>
                          <a:pt x="655" y="625"/>
                          <a:pt x="655" y="625"/>
                        </a:cubicBezTo>
                        <a:cubicBezTo>
                          <a:pt x="619" y="625"/>
                          <a:pt x="590" y="654"/>
                          <a:pt x="590" y="690"/>
                        </a:cubicBezTo>
                        <a:cubicBezTo>
                          <a:pt x="590" y="843"/>
                          <a:pt x="590" y="843"/>
                          <a:pt x="590" y="843"/>
                        </a:cubicBezTo>
                        <a:cubicBezTo>
                          <a:pt x="590" y="879"/>
                          <a:pt x="619" y="908"/>
                          <a:pt x="655" y="908"/>
                        </a:cubicBezTo>
                        <a:cubicBezTo>
                          <a:pt x="1043" y="908"/>
                          <a:pt x="1043" y="908"/>
                          <a:pt x="1043" y="908"/>
                        </a:cubicBezTo>
                        <a:cubicBezTo>
                          <a:pt x="1043" y="1103"/>
                          <a:pt x="1043" y="1103"/>
                          <a:pt x="1043" y="1103"/>
                        </a:cubicBezTo>
                        <a:cubicBezTo>
                          <a:pt x="980" y="1122"/>
                          <a:pt x="931" y="1176"/>
                          <a:pt x="918" y="1242"/>
                        </a:cubicBezTo>
                        <a:cubicBezTo>
                          <a:pt x="591" y="1242"/>
                          <a:pt x="591" y="1242"/>
                          <a:pt x="591" y="1242"/>
                        </a:cubicBezTo>
                        <a:cubicBezTo>
                          <a:pt x="591" y="1142"/>
                          <a:pt x="591" y="1142"/>
                          <a:pt x="591" y="1142"/>
                        </a:cubicBezTo>
                        <a:cubicBezTo>
                          <a:pt x="591" y="1102"/>
                          <a:pt x="559" y="1069"/>
                          <a:pt x="519" y="1069"/>
                        </a:cubicBezTo>
                        <a:cubicBezTo>
                          <a:pt x="176" y="1069"/>
                          <a:pt x="176" y="1069"/>
                          <a:pt x="176" y="1069"/>
                        </a:cubicBezTo>
                        <a:cubicBezTo>
                          <a:pt x="136" y="1069"/>
                          <a:pt x="103" y="1102"/>
                          <a:pt x="103" y="1142"/>
                        </a:cubicBezTo>
                        <a:cubicBezTo>
                          <a:pt x="103" y="1377"/>
                          <a:pt x="103" y="1377"/>
                          <a:pt x="103" y="1377"/>
                        </a:cubicBezTo>
                        <a:cubicBezTo>
                          <a:pt x="103" y="1417"/>
                          <a:pt x="136" y="1449"/>
                          <a:pt x="176" y="1449"/>
                        </a:cubicBezTo>
                        <a:close/>
                        <a:moveTo>
                          <a:pt x="1644" y="1142"/>
                        </a:moveTo>
                        <a:cubicBezTo>
                          <a:pt x="1644" y="1125"/>
                          <a:pt x="1658" y="1111"/>
                          <a:pt x="1675" y="1111"/>
                        </a:cubicBezTo>
                        <a:cubicBezTo>
                          <a:pt x="2018" y="1111"/>
                          <a:pt x="2018" y="1111"/>
                          <a:pt x="2018" y="1111"/>
                        </a:cubicBezTo>
                        <a:cubicBezTo>
                          <a:pt x="2034" y="1111"/>
                          <a:pt x="2048" y="1125"/>
                          <a:pt x="2048" y="1142"/>
                        </a:cubicBezTo>
                        <a:cubicBezTo>
                          <a:pt x="2048" y="1377"/>
                          <a:pt x="2048" y="1377"/>
                          <a:pt x="2048" y="1377"/>
                        </a:cubicBezTo>
                        <a:cubicBezTo>
                          <a:pt x="2048" y="1393"/>
                          <a:pt x="2034" y="1407"/>
                          <a:pt x="2018" y="1407"/>
                        </a:cubicBezTo>
                        <a:cubicBezTo>
                          <a:pt x="1675" y="1407"/>
                          <a:pt x="1675" y="1407"/>
                          <a:pt x="1675" y="1407"/>
                        </a:cubicBezTo>
                        <a:cubicBezTo>
                          <a:pt x="1658" y="1407"/>
                          <a:pt x="1644" y="1393"/>
                          <a:pt x="1644" y="1377"/>
                        </a:cubicBezTo>
                        <a:lnTo>
                          <a:pt x="1644" y="1142"/>
                        </a:lnTo>
                        <a:close/>
                        <a:moveTo>
                          <a:pt x="1464" y="715"/>
                        </a:moveTo>
                        <a:cubicBezTo>
                          <a:pt x="1492" y="715"/>
                          <a:pt x="1515" y="738"/>
                          <a:pt x="1515" y="766"/>
                        </a:cubicBezTo>
                        <a:cubicBezTo>
                          <a:pt x="1515" y="795"/>
                          <a:pt x="1492" y="818"/>
                          <a:pt x="1464" y="818"/>
                        </a:cubicBezTo>
                        <a:cubicBezTo>
                          <a:pt x="1436" y="818"/>
                          <a:pt x="1413" y="795"/>
                          <a:pt x="1413" y="766"/>
                        </a:cubicBezTo>
                        <a:cubicBezTo>
                          <a:pt x="1413" y="738"/>
                          <a:pt x="1436" y="715"/>
                          <a:pt x="1464" y="715"/>
                        </a:cubicBezTo>
                        <a:close/>
                        <a:moveTo>
                          <a:pt x="1268" y="1660"/>
                        </a:moveTo>
                        <a:cubicBezTo>
                          <a:pt x="1285" y="1660"/>
                          <a:pt x="1298" y="1673"/>
                          <a:pt x="1298" y="1690"/>
                        </a:cubicBezTo>
                        <a:cubicBezTo>
                          <a:pt x="1298" y="1925"/>
                          <a:pt x="1298" y="1925"/>
                          <a:pt x="1298" y="1925"/>
                        </a:cubicBezTo>
                        <a:cubicBezTo>
                          <a:pt x="1298" y="1942"/>
                          <a:pt x="1285" y="1955"/>
                          <a:pt x="1268" y="1955"/>
                        </a:cubicBezTo>
                        <a:cubicBezTo>
                          <a:pt x="925" y="1955"/>
                          <a:pt x="925" y="1955"/>
                          <a:pt x="925" y="1955"/>
                        </a:cubicBezTo>
                        <a:cubicBezTo>
                          <a:pt x="908" y="1955"/>
                          <a:pt x="895" y="1942"/>
                          <a:pt x="895" y="1925"/>
                        </a:cubicBezTo>
                        <a:cubicBezTo>
                          <a:pt x="895" y="1690"/>
                          <a:pt x="895" y="1690"/>
                          <a:pt x="895" y="1690"/>
                        </a:cubicBezTo>
                        <a:cubicBezTo>
                          <a:pt x="895" y="1673"/>
                          <a:pt x="908" y="1660"/>
                          <a:pt x="925" y="1660"/>
                        </a:cubicBezTo>
                        <a:lnTo>
                          <a:pt x="1268" y="1660"/>
                        </a:lnTo>
                        <a:close/>
                        <a:moveTo>
                          <a:pt x="1100" y="677"/>
                        </a:moveTo>
                        <a:cubicBezTo>
                          <a:pt x="1140" y="677"/>
                          <a:pt x="1140" y="677"/>
                          <a:pt x="1140" y="677"/>
                        </a:cubicBezTo>
                        <a:cubicBezTo>
                          <a:pt x="1140" y="717"/>
                          <a:pt x="1140" y="717"/>
                          <a:pt x="1140" y="717"/>
                        </a:cubicBezTo>
                        <a:cubicBezTo>
                          <a:pt x="1100" y="717"/>
                          <a:pt x="1100" y="717"/>
                          <a:pt x="1100" y="717"/>
                        </a:cubicBezTo>
                        <a:lnTo>
                          <a:pt x="1100" y="677"/>
                        </a:lnTo>
                        <a:close/>
                        <a:moveTo>
                          <a:pt x="1100" y="748"/>
                        </a:moveTo>
                        <a:cubicBezTo>
                          <a:pt x="1140" y="748"/>
                          <a:pt x="1140" y="748"/>
                          <a:pt x="1140" y="748"/>
                        </a:cubicBezTo>
                        <a:cubicBezTo>
                          <a:pt x="1140" y="788"/>
                          <a:pt x="1140" y="788"/>
                          <a:pt x="1140" y="788"/>
                        </a:cubicBezTo>
                        <a:cubicBezTo>
                          <a:pt x="1100" y="788"/>
                          <a:pt x="1100" y="788"/>
                          <a:pt x="1100" y="788"/>
                        </a:cubicBezTo>
                        <a:lnTo>
                          <a:pt x="1100" y="748"/>
                        </a:lnTo>
                        <a:close/>
                        <a:moveTo>
                          <a:pt x="1100" y="816"/>
                        </a:moveTo>
                        <a:cubicBezTo>
                          <a:pt x="1140" y="816"/>
                          <a:pt x="1140" y="816"/>
                          <a:pt x="1140" y="816"/>
                        </a:cubicBezTo>
                        <a:cubicBezTo>
                          <a:pt x="1140" y="856"/>
                          <a:pt x="1140" y="856"/>
                          <a:pt x="1140" y="856"/>
                        </a:cubicBezTo>
                        <a:cubicBezTo>
                          <a:pt x="1100" y="856"/>
                          <a:pt x="1100" y="856"/>
                          <a:pt x="1100" y="856"/>
                        </a:cubicBezTo>
                        <a:lnTo>
                          <a:pt x="1100" y="816"/>
                        </a:lnTo>
                        <a:close/>
                        <a:moveTo>
                          <a:pt x="1025" y="677"/>
                        </a:moveTo>
                        <a:cubicBezTo>
                          <a:pt x="1066" y="677"/>
                          <a:pt x="1066" y="677"/>
                          <a:pt x="1066" y="677"/>
                        </a:cubicBezTo>
                        <a:cubicBezTo>
                          <a:pt x="1066" y="717"/>
                          <a:pt x="1066" y="717"/>
                          <a:pt x="1066" y="717"/>
                        </a:cubicBezTo>
                        <a:cubicBezTo>
                          <a:pt x="1025" y="717"/>
                          <a:pt x="1025" y="717"/>
                          <a:pt x="1025" y="717"/>
                        </a:cubicBezTo>
                        <a:lnTo>
                          <a:pt x="1025" y="677"/>
                        </a:lnTo>
                        <a:close/>
                        <a:moveTo>
                          <a:pt x="1025" y="748"/>
                        </a:moveTo>
                        <a:cubicBezTo>
                          <a:pt x="1066" y="748"/>
                          <a:pt x="1066" y="748"/>
                          <a:pt x="1066" y="748"/>
                        </a:cubicBezTo>
                        <a:cubicBezTo>
                          <a:pt x="1066" y="788"/>
                          <a:pt x="1066" y="788"/>
                          <a:pt x="1066" y="788"/>
                        </a:cubicBezTo>
                        <a:cubicBezTo>
                          <a:pt x="1025" y="788"/>
                          <a:pt x="1025" y="788"/>
                          <a:pt x="1025" y="788"/>
                        </a:cubicBezTo>
                        <a:lnTo>
                          <a:pt x="1025" y="748"/>
                        </a:lnTo>
                        <a:close/>
                        <a:moveTo>
                          <a:pt x="693" y="856"/>
                        </a:moveTo>
                        <a:cubicBezTo>
                          <a:pt x="653" y="856"/>
                          <a:pt x="653" y="856"/>
                          <a:pt x="653" y="856"/>
                        </a:cubicBezTo>
                        <a:cubicBezTo>
                          <a:pt x="653" y="816"/>
                          <a:pt x="653" y="816"/>
                          <a:pt x="653" y="816"/>
                        </a:cubicBezTo>
                        <a:cubicBezTo>
                          <a:pt x="693" y="816"/>
                          <a:pt x="693" y="816"/>
                          <a:pt x="693" y="816"/>
                        </a:cubicBezTo>
                        <a:lnTo>
                          <a:pt x="693" y="856"/>
                        </a:lnTo>
                        <a:close/>
                        <a:moveTo>
                          <a:pt x="693" y="788"/>
                        </a:moveTo>
                        <a:cubicBezTo>
                          <a:pt x="653" y="788"/>
                          <a:pt x="653" y="788"/>
                          <a:pt x="653" y="788"/>
                        </a:cubicBezTo>
                        <a:cubicBezTo>
                          <a:pt x="653" y="748"/>
                          <a:pt x="653" y="748"/>
                          <a:pt x="653" y="748"/>
                        </a:cubicBezTo>
                        <a:cubicBezTo>
                          <a:pt x="693" y="748"/>
                          <a:pt x="693" y="748"/>
                          <a:pt x="693" y="748"/>
                        </a:cubicBezTo>
                        <a:lnTo>
                          <a:pt x="693" y="788"/>
                        </a:lnTo>
                        <a:close/>
                        <a:moveTo>
                          <a:pt x="693" y="717"/>
                        </a:moveTo>
                        <a:cubicBezTo>
                          <a:pt x="653" y="717"/>
                          <a:pt x="653" y="717"/>
                          <a:pt x="653" y="717"/>
                        </a:cubicBezTo>
                        <a:cubicBezTo>
                          <a:pt x="653" y="677"/>
                          <a:pt x="653" y="677"/>
                          <a:pt x="653" y="677"/>
                        </a:cubicBezTo>
                        <a:cubicBezTo>
                          <a:pt x="693" y="677"/>
                          <a:pt x="693" y="677"/>
                          <a:pt x="693" y="677"/>
                        </a:cubicBezTo>
                        <a:lnTo>
                          <a:pt x="693" y="717"/>
                        </a:lnTo>
                        <a:close/>
                        <a:moveTo>
                          <a:pt x="768" y="856"/>
                        </a:moveTo>
                        <a:cubicBezTo>
                          <a:pt x="727" y="856"/>
                          <a:pt x="727" y="856"/>
                          <a:pt x="727" y="856"/>
                        </a:cubicBezTo>
                        <a:cubicBezTo>
                          <a:pt x="727" y="816"/>
                          <a:pt x="727" y="816"/>
                          <a:pt x="727" y="816"/>
                        </a:cubicBezTo>
                        <a:cubicBezTo>
                          <a:pt x="768" y="816"/>
                          <a:pt x="768" y="816"/>
                          <a:pt x="768" y="816"/>
                        </a:cubicBezTo>
                        <a:lnTo>
                          <a:pt x="768" y="856"/>
                        </a:lnTo>
                        <a:close/>
                        <a:moveTo>
                          <a:pt x="768" y="788"/>
                        </a:moveTo>
                        <a:cubicBezTo>
                          <a:pt x="727" y="788"/>
                          <a:pt x="727" y="788"/>
                          <a:pt x="727" y="788"/>
                        </a:cubicBezTo>
                        <a:cubicBezTo>
                          <a:pt x="727" y="748"/>
                          <a:pt x="727" y="748"/>
                          <a:pt x="727" y="748"/>
                        </a:cubicBezTo>
                        <a:cubicBezTo>
                          <a:pt x="768" y="748"/>
                          <a:pt x="768" y="748"/>
                          <a:pt x="768" y="748"/>
                        </a:cubicBezTo>
                        <a:lnTo>
                          <a:pt x="768" y="788"/>
                        </a:lnTo>
                        <a:close/>
                        <a:moveTo>
                          <a:pt x="768" y="717"/>
                        </a:moveTo>
                        <a:cubicBezTo>
                          <a:pt x="727" y="717"/>
                          <a:pt x="727" y="717"/>
                          <a:pt x="727" y="717"/>
                        </a:cubicBezTo>
                        <a:cubicBezTo>
                          <a:pt x="727" y="677"/>
                          <a:pt x="727" y="677"/>
                          <a:pt x="727" y="677"/>
                        </a:cubicBezTo>
                        <a:cubicBezTo>
                          <a:pt x="768" y="677"/>
                          <a:pt x="768" y="677"/>
                          <a:pt x="768" y="677"/>
                        </a:cubicBezTo>
                        <a:lnTo>
                          <a:pt x="768" y="717"/>
                        </a:lnTo>
                        <a:close/>
                        <a:moveTo>
                          <a:pt x="842" y="856"/>
                        </a:moveTo>
                        <a:cubicBezTo>
                          <a:pt x="802" y="856"/>
                          <a:pt x="802" y="856"/>
                          <a:pt x="802" y="856"/>
                        </a:cubicBezTo>
                        <a:cubicBezTo>
                          <a:pt x="802" y="816"/>
                          <a:pt x="802" y="816"/>
                          <a:pt x="802" y="816"/>
                        </a:cubicBezTo>
                        <a:cubicBezTo>
                          <a:pt x="842" y="816"/>
                          <a:pt x="842" y="816"/>
                          <a:pt x="842" y="816"/>
                        </a:cubicBezTo>
                        <a:lnTo>
                          <a:pt x="842" y="856"/>
                        </a:lnTo>
                        <a:close/>
                        <a:moveTo>
                          <a:pt x="842" y="788"/>
                        </a:moveTo>
                        <a:cubicBezTo>
                          <a:pt x="802" y="788"/>
                          <a:pt x="802" y="788"/>
                          <a:pt x="802" y="788"/>
                        </a:cubicBezTo>
                        <a:cubicBezTo>
                          <a:pt x="802" y="748"/>
                          <a:pt x="802" y="748"/>
                          <a:pt x="802" y="748"/>
                        </a:cubicBezTo>
                        <a:cubicBezTo>
                          <a:pt x="842" y="748"/>
                          <a:pt x="842" y="748"/>
                          <a:pt x="842" y="748"/>
                        </a:cubicBezTo>
                        <a:lnTo>
                          <a:pt x="842" y="788"/>
                        </a:lnTo>
                        <a:close/>
                        <a:moveTo>
                          <a:pt x="842" y="717"/>
                        </a:moveTo>
                        <a:cubicBezTo>
                          <a:pt x="802" y="717"/>
                          <a:pt x="802" y="717"/>
                          <a:pt x="802" y="717"/>
                        </a:cubicBezTo>
                        <a:cubicBezTo>
                          <a:pt x="802" y="677"/>
                          <a:pt x="802" y="677"/>
                          <a:pt x="802" y="677"/>
                        </a:cubicBezTo>
                        <a:cubicBezTo>
                          <a:pt x="842" y="677"/>
                          <a:pt x="842" y="677"/>
                          <a:pt x="842" y="677"/>
                        </a:cubicBezTo>
                        <a:lnTo>
                          <a:pt x="842" y="717"/>
                        </a:lnTo>
                        <a:close/>
                        <a:moveTo>
                          <a:pt x="917" y="856"/>
                        </a:moveTo>
                        <a:cubicBezTo>
                          <a:pt x="877" y="856"/>
                          <a:pt x="877" y="856"/>
                          <a:pt x="877" y="856"/>
                        </a:cubicBezTo>
                        <a:cubicBezTo>
                          <a:pt x="877" y="816"/>
                          <a:pt x="877" y="816"/>
                          <a:pt x="877" y="816"/>
                        </a:cubicBezTo>
                        <a:cubicBezTo>
                          <a:pt x="917" y="816"/>
                          <a:pt x="917" y="816"/>
                          <a:pt x="917" y="816"/>
                        </a:cubicBezTo>
                        <a:lnTo>
                          <a:pt x="917" y="856"/>
                        </a:lnTo>
                        <a:close/>
                        <a:moveTo>
                          <a:pt x="917" y="788"/>
                        </a:moveTo>
                        <a:cubicBezTo>
                          <a:pt x="877" y="788"/>
                          <a:pt x="877" y="788"/>
                          <a:pt x="877" y="788"/>
                        </a:cubicBezTo>
                        <a:cubicBezTo>
                          <a:pt x="877" y="748"/>
                          <a:pt x="877" y="748"/>
                          <a:pt x="877" y="748"/>
                        </a:cubicBezTo>
                        <a:cubicBezTo>
                          <a:pt x="917" y="748"/>
                          <a:pt x="917" y="748"/>
                          <a:pt x="917" y="748"/>
                        </a:cubicBezTo>
                        <a:lnTo>
                          <a:pt x="917" y="788"/>
                        </a:lnTo>
                        <a:close/>
                        <a:moveTo>
                          <a:pt x="917" y="717"/>
                        </a:moveTo>
                        <a:cubicBezTo>
                          <a:pt x="877" y="717"/>
                          <a:pt x="877" y="717"/>
                          <a:pt x="877" y="717"/>
                        </a:cubicBezTo>
                        <a:cubicBezTo>
                          <a:pt x="877" y="677"/>
                          <a:pt x="877" y="677"/>
                          <a:pt x="877" y="677"/>
                        </a:cubicBezTo>
                        <a:cubicBezTo>
                          <a:pt x="917" y="677"/>
                          <a:pt x="917" y="677"/>
                          <a:pt x="917" y="677"/>
                        </a:cubicBezTo>
                        <a:lnTo>
                          <a:pt x="917" y="717"/>
                        </a:lnTo>
                        <a:close/>
                        <a:moveTo>
                          <a:pt x="992" y="856"/>
                        </a:moveTo>
                        <a:cubicBezTo>
                          <a:pt x="951" y="856"/>
                          <a:pt x="951" y="856"/>
                          <a:pt x="951" y="856"/>
                        </a:cubicBezTo>
                        <a:cubicBezTo>
                          <a:pt x="951" y="816"/>
                          <a:pt x="951" y="816"/>
                          <a:pt x="951" y="816"/>
                        </a:cubicBezTo>
                        <a:cubicBezTo>
                          <a:pt x="992" y="816"/>
                          <a:pt x="992" y="816"/>
                          <a:pt x="992" y="816"/>
                        </a:cubicBezTo>
                        <a:lnTo>
                          <a:pt x="992" y="856"/>
                        </a:lnTo>
                        <a:close/>
                        <a:moveTo>
                          <a:pt x="992" y="788"/>
                        </a:moveTo>
                        <a:cubicBezTo>
                          <a:pt x="951" y="788"/>
                          <a:pt x="951" y="788"/>
                          <a:pt x="951" y="788"/>
                        </a:cubicBezTo>
                        <a:cubicBezTo>
                          <a:pt x="951" y="748"/>
                          <a:pt x="951" y="748"/>
                          <a:pt x="951" y="748"/>
                        </a:cubicBezTo>
                        <a:cubicBezTo>
                          <a:pt x="992" y="748"/>
                          <a:pt x="992" y="748"/>
                          <a:pt x="992" y="748"/>
                        </a:cubicBezTo>
                        <a:lnTo>
                          <a:pt x="992" y="788"/>
                        </a:lnTo>
                        <a:close/>
                        <a:moveTo>
                          <a:pt x="992" y="717"/>
                        </a:moveTo>
                        <a:cubicBezTo>
                          <a:pt x="951" y="717"/>
                          <a:pt x="951" y="717"/>
                          <a:pt x="951" y="717"/>
                        </a:cubicBezTo>
                        <a:cubicBezTo>
                          <a:pt x="951" y="677"/>
                          <a:pt x="951" y="677"/>
                          <a:pt x="951" y="677"/>
                        </a:cubicBezTo>
                        <a:cubicBezTo>
                          <a:pt x="992" y="677"/>
                          <a:pt x="992" y="677"/>
                          <a:pt x="992" y="677"/>
                        </a:cubicBezTo>
                        <a:lnTo>
                          <a:pt x="992" y="717"/>
                        </a:lnTo>
                        <a:close/>
                        <a:moveTo>
                          <a:pt x="1025" y="856"/>
                        </a:moveTo>
                        <a:cubicBezTo>
                          <a:pt x="1025" y="816"/>
                          <a:pt x="1025" y="816"/>
                          <a:pt x="1025" y="816"/>
                        </a:cubicBezTo>
                        <a:cubicBezTo>
                          <a:pt x="1066" y="816"/>
                          <a:pt x="1066" y="816"/>
                          <a:pt x="1066" y="816"/>
                        </a:cubicBezTo>
                        <a:cubicBezTo>
                          <a:pt x="1066" y="856"/>
                          <a:pt x="1066" y="856"/>
                          <a:pt x="1066" y="856"/>
                        </a:cubicBezTo>
                        <a:lnTo>
                          <a:pt x="1025" y="856"/>
                        </a:lnTo>
                        <a:close/>
                        <a:moveTo>
                          <a:pt x="145" y="1142"/>
                        </a:moveTo>
                        <a:cubicBezTo>
                          <a:pt x="145" y="1125"/>
                          <a:pt x="159" y="1111"/>
                          <a:pt x="176" y="1111"/>
                        </a:cubicBezTo>
                        <a:cubicBezTo>
                          <a:pt x="519" y="1111"/>
                          <a:pt x="519" y="1111"/>
                          <a:pt x="519" y="1111"/>
                        </a:cubicBezTo>
                        <a:cubicBezTo>
                          <a:pt x="535" y="1111"/>
                          <a:pt x="549" y="1125"/>
                          <a:pt x="549" y="1142"/>
                        </a:cubicBezTo>
                        <a:cubicBezTo>
                          <a:pt x="549" y="1377"/>
                          <a:pt x="549" y="1377"/>
                          <a:pt x="549" y="1377"/>
                        </a:cubicBezTo>
                        <a:cubicBezTo>
                          <a:pt x="549" y="1393"/>
                          <a:pt x="535" y="1407"/>
                          <a:pt x="519" y="1407"/>
                        </a:cubicBezTo>
                        <a:cubicBezTo>
                          <a:pt x="176" y="1407"/>
                          <a:pt x="176" y="1407"/>
                          <a:pt x="176" y="1407"/>
                        </a:cubicBezTo>
                        <a:cubicBezTo>
                          <a:pt x="159" y="1407"/>
                          <a:pt x="145" y="1393"/>
                          <a:pt x="145" y="1377"/>
                        </a:cubicBezTo>
                        <a:lnTo>
                          <a:pt x="145" y="1142"/>
                        </a:lnTo>
                        <a:close/>
                        <a:moveTo>
                          <a:pt x="596" y="1488"/>
                        </a:moveTo>
                        <a:cubicBezTo>
                          <a:pt x="589" y="1480"/>
                          <a:pt x="576" y="1474"/>
                          <a:pt x="566" y="1474"/>
                        </a:cubicBezTo>
                        <a:cubicBezTo>
                          <a:pt x="128" y="1474"/>
                          <a:pt x="128" y="1474"/>
                          <a:pt x="128" y="1474"/>
                        </a:cubicBezTo>
                        <a:cubicBezTo>
                          <a:pt x="118" y="1474"/>
                          <a:pt x="105" y="1480"/>
                          <a:pt x="99" y="1488"/>
                        </a:cubicBezTo>
                        <a:cubicBezTo>
                          <a:pt x="12" y="1590"/>
                          <a:pt x="12" y="1590"/>
                          <a:pt x="12" y="1590"/>
                        </a:cubicBezTo>
                        <a:cubicBezTo>
                          <a:pt x="5" y="1598"/>
                          <a:pt x="0" y="1612"/>
                          <a:pt x="0" y="1622"/>
                        </a:cubicBezTo>
                        <a:cubicBezTo>
                          <a:pt x="0" y="1630"/>
                          <a:pt x="0" y="1630"/>
                          <a:pt x="0" y="1630"/>
                        </a:cubicBezTo>
                        <a:cubicBezTo>
                          <a:pt x="0" y="1640"/>
                          <a:pt x="8" y="1649"/>
                          <a:pt x="18" y="1649"/>
                        </a:cubicBezTo>
                        <a:cubicBezTo>
                          <a:pt x="676" y="1649"/>
                          <a:pt x="676" y="1649"/>
                          <a:pt x="676" y="1649"/>
                        </a:cubicBezTo>
                        <a:cubicBezTo>
                          <a:pt x="686" y="1649"/>
                          <a:pt x="694" y="1640"/>
                          <a:pt x="694" y="1630"/>
                        </a:cubicBezTo>
                        <a:cubicBezTo>
                          <a:pt x="694" y="1622"/>
                          <a:pt x="694" y="1622"/>
                          <a:pt x="694" y="1622"/>
                        </a:cubicBezTo>
                        <a:cubicBezTo>
                          <a:pt x="694" y="1612"/>
                          <a:pt x="689" y="1598"/>
                          <a:pt x="683" y="1590"/>
                        </a:cubicBezTo>
                        <a:lnTo>
                          <a:pt x="596" y="1488"/>
                        </a:lnTo>
                        <a:close/>
                      </a:path>
                    </a:pathLst>
                  </a:custGeom>
                  <a:gradFill>
                    <a:gsLst>
                      <a:gs pos="2000">
                        <a:srgbClr val="006EBF">
                          <a:alpha val="0"/>
                        </a:srgbClr>
                      </a:gs>
                      <a:gs pos="39000">
                        <a:srgbClr val="0BABDF">
                          <a:alpha val="100000"/>
                        </a:srgbClr>
                      </a:gs>
                      <a:gs pos="67000">
                        <a:srgbClr val="16E8FF">
                          <a:alpha val="30000"/>
                        </a:srgbClr>
                      </a:gs>
                      <a:gs pos="100000">
                        <a:srgbClr val="16E8FF">
                          <a:alpha val="60000"/>
                        </a:srgbClr>
                      </a:gs>
                    </a:gsLst>
                    <a:lin ang="2700000" scaled="0"/>
                  </a:gradFill>
                </p:spPr>
                <p:txBody>
                  <a:bodyPr vert="horz" wrap="square" lIns="80645" tIns="40322" rIns="80645" bIns="40322" numCol="1" rtlCol="0" anchor="ctr" anchorCtr="0" compatLnSpc="0">
                    <a:noAutofit/>
                  </a:bodyPr>
                  <a:lstStyle/>
                  <a:p>
                    <a:pPr lvl="0" algn="ctr">
                      <a:spcBef>
                        <a:spcPts val="0"/>
                      </a:spcBef>
                      <a:spcAft>
                        <a:spcPts val="0"/>
                      </a:spcAft>
                      <a:buClrTx/>
                      <a:buSzTx/>
                      <a:buFontTx/>
                      <a:defRPr/>
                    </a:pPr>
                    <a:endParaRPr lang="en-US" sz="970" noProof="0">
                      <a:ln>
                        <a:noFill/>
                      </a:ln>
                      <a:solidFill>
                        <a:srgbClr val="C00000"/>
                      </a:solidFill>
                      <a:effectLst>
                        <a:outerShdw blurRad="38100" dist="38100" dir="2700000" algn="tl">
                          <a:srgbClr val="000000">
                            <a:alpha val="43137"/>
                          </a:srgbClr>
                        </a:outerShdw>
                      </a:effectLst>
                      <a:uLnTx/>
                      <a:uFillTx/>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grpSp>
          </p:grpSp>
          <p:grpSp>
            <p:nvGrpSpPr>
              <p:cNvPr id="439" name="组合 438"/>
              <p:cNvGrpSpPr/>
              <p:nvPr/>
            </p:nvGrpSpPr>
            <p:grpSpPr>
              <a:xfrm>
                <a:off x="8066" y="9827"/>
                <a:ext cx="1118" cy="673"/>
                <a:chOff x="14189" y="9580"/>
                <a:chExt cx="1893" cy="995"/>
              </a:xfrm>
            </p:grpSpPr>
            <p:sp>
              <p:nvSpPr>
                <p:cNvPr id="35" name="Freeform 6"/>
                <p:cNvSpPr/>
                <p:nvPr/>
              </p:nvSpPr>
              <p:spPr bwMode="auto">
                <a:xfrm>
                  <a:off x="14340" y="9580"/>
                  <a:ext cx="1742" cy="995"/>
                </a:xfrm>
                <a:custGeom>
                  <a:avLst/>
                  <a:gdLst>
                    <a:gd name="T0" fmla="*/ 637 w 754"/>
                    <a:gd name="T1" fmla="*/ 407 h 415"/>
                    <a:gd name="T2" fmla="*/ 92 w 754"/>
                    <a:gd name="T3" fmla="*/ 403 h 415"/>
                    <a:gd name="T4" fmla="*/ 15 w 754"/>
                    <a:gd name="T5" fmla="*/ 290 h 415"/>
                    <a:gd name="T6" fmla="*/ 139 w 754"/>
                    <a:gd name="T7" fmla="*/ 204 h 415"/>
                    <a:gd name="T8" fmla="*/ 287 w 754"/>
                    <a:gd name="T9" fmla="*/ 26 h 415"/>
                    <a:gd name="T10" fmla="*/ 504 w 754"/>
                    <a:gd name="T11" fmla="*/ 122 h 415"/>
                    <a:gd name="T12" fmla="*/ 650 w 754"/>
                    <a:gd name="T13" fmla="*/ 119 h 415"/>
                    <a:gd name="T14" fmla="*/ 678 w 754"/>
                    <a:gd name="T15" fmla="*/ 244 h 415"/>
                    <a:gd name="T16" fmla="*/ 742 w 754"/>
                    <a:gd name="T17" fmla="*/ 336 h 415"/>
                    <a:gd name="T18" fmla="*/ 637 w 754"/>
                    <a:gd name="T19" fmla="*/ 407 h 415"/>
                    <a:gd name="connsiteX0" fmla="*/ 8448 w 10000"/>
                    <a:gd name="connsiteY0" fmla="*/ 9807 h 10000"/>
                    <a:gd name="connsiteX1" fmla="*/ 1220 w 10000"/>
                    <a:gd name="connsiteY1" fmla="*/ 9711 h 10000"/>
                    <a:gd name="connsiteX2" fmla="*/ 199 w 10000"/>
                    <a:gd name="connsiteY2" fmla="*/ 6988 h 10000"/>
                    <a:gd name="connsiteX3" fmla="*/ 1470 w 10000"/>
                    <a:gd name="connsiteY3" fmla="*/ 4211 h 10000"/>
                    <a:gd name="connsiteX4" fmla="*/ 3806 w 10000"/>
                    <a:gd name="connsiteY4" fmla="*/ 627 h 10000"/>
                    <a:gd name="connsiteX5" fmla="*/ 6684 w 10000"/>
                    <a:gd name="connsiteY5" fmla="*/ 2940 h 10000"/>
                    <a:gd name="connsiteX6" fmla="*/ 8621 w 10000"/>
                    <a:gd name="connsiteY6" fmla="*/ 2867 h 10000"/>
                    <a:gd name="connsiteX7" fmla="*/ 8992 w 10000"/>
                    <a:gd name="connsiteY7" fmla="*/ 5880 h 10000"/>
                    <a:gd name="connsiteX8" fmla="*/ 9841 w 10000"/>
                    <a:gd name="connsiteY8" fmla="*/ 8096 h 10000"/>
                    <a:gd name="connsiteX9" fmla="*/ 8448 w 10000"/>
                    <a:gd name="connsiteY9" fmla="*/ 9807 h 10000"/>
                    <a:gd name="connsiteX0-1" fmla="*/ 8448 w 10000"/>
                    <a:gd name="connsiteY0-2" fmla="*/ 9807 h 10000"/>
                    <a:gd name="connsiteX1-3" fmla="*/ 1220 w 10000"/>
                    <a:gd name="connsiteY1-4" fmla="*/ 9711 h 10000"/>
                    <a:gd name="connsiteX2-5" fmla="*/ 199 w 10000"/>
                    <a:gd name="connsiteY2-6" fmla="*/ 6988 h 10000"/>
                    <a:gd name="connsiteX3-7" fmla="*/ 1470 w 10000"/>
                    <a:gd name="connsiteY3-8" fmla="*/ 4211 h 10000"/>
                    <a:gd name="connsiteX4-9" fmla="*/ 3806 w 10000"/>
                    <a:gd name="connsiteY4-10" fmla="*/ 627 h 10000"/>
                    <a:gd name="connsiteX5-11" fmla="*/ 6684 w 10000"/>
                    <a:gd name="connsiteY5-12" fmla="*/ 2940 h 10000"/>
                    <a:gd name="connsiteX6-13" fmla="*/ 8621 w 10000"/>
                    <a:gd name="connsiteY6-14" fmla="*/ 2867 h 10000"/>
                    <a:gd name="connsiteX7-15" fmla="*/ 9353 w 10000"/>
                    <a:gd name="connsiteY7-16" fmla="*/ 5815 h 10000"/>
                    <a:gd name="connsiteX8-17" fmla="*/ 9841 w 10000"/>
                    <a:gd name="connsiteY8-18" fmla="*/ 8096 h 10000"/>
                    <a:gd name="connsiteX9-19" fmla="*/ 8448 w 10000"/>
                    <a:gd name="connsiteY9-20" fmla="*/ 9807 h 10000"/>
                    <a:gd name="connsiteX0-21" fmla="*/ 8448 w 10000"/>
                    <a:gd name="connsiteY0-22" fmla="*/ 9807 h 10000"/>
                    <a:gd name="connsiteX1-23" fmla="*/ 1220 w 10000"/>
                    <a:gd name="connsiteY1-24" fmla="*/ 9711 h 10000"/>
                    <a:gd name="connsiteX2-25" fmla="*/ 199 w 10000"/>
                    <a:gd name="connsiteY2-26" fmla="*/ 6988 h 10000"/>
                    <a:gd name="connsiteX3-27" fmla="*/ 1638 w 10000"/>
                    <a:gd name="connsiteY3-28" fmla="*/ 4336 h 10000"/>
                    <a:gd name="connsiteX4-29" fmla="*/ 3806 w 10000"/>
                    <a:gd name="connsiteY4-30" fmla="*/ 627 h 10000"/>
                    <a:gd name="connsiteX5-31" fmla="*/ 6684 w 10000"/>
                    <a:gd name="connsiteY5-32" fmla="*/ 2940 h 10000"/>
                    <a:gd name="connsiteX6-33" fmla="*/ 8621 w 10000"/>
                    <a:gd name="connsiteY6-34" fmla="*/ 2867 h 10000"/>
                    <a:gd name="connsiteX7-35" fmla="*/ 9353 w 10000"/>
                    <a:gd name="connsiteY7-36" fmla="*/ 5815 h 10000"/>
                    <a:gd name="connsiteX8-37" fmla="*/ 9841 w 10000"/>
                    <a:gd name="connsiteY8-38" fmla="*/ 8096 h 10000"/>
                    <a:gd name="connsiteX9-39" fmla="*/ 8448 w 10000"/>
                    <a:gd name="connsiteY9-40" fmla="*/ 9807 h 10000"/>
                    <a:gd name="connsiteX0-41" fmla="*/ 8448 w 10000"/>
                    <a:gd name="connsiteY0-42" fmla="*/ 9807 h 10000"/>
                    <a:gd name="connsiteX1-43" fmla="*/ 1220 w 10000"/>
                    <a:gd name="connsiteY1-44" fmla="*/ 9711 h 10000"/>
                    <a:gd name="connsiteX2-45" fmla="*/ 199 w 10000"/>
                    <a:gd name="connsiteY2-46" fmla="*/ 6988 h 10000"/>
                    <a:gd name="connsiteX3-47" fmla="*/ 1638 w 10000"/>
                    <a:gd name="connsiteY3-48" fmla="*/ 4336 h 10000"/>
                    <a:gd name="connsiteX4-49" fmla="*/ 3806 w 10000"/>
                    <a:gd name="connsiteY4-50" fmla="*/ 627 h 10000"/>
                    <a:gd name="connsiteX5-51" fmla="*/ 6684 w 10000"/>
                    <a:gd name="connsiteY5-52" fmla="*/ 2940 h 10000"/>
                    <a:gd name="connsiteX6-53" fmla="*/ 8621 w 10000"/>
                    <a:gd name="connsiteY6-54" fmla="*/ 2867 h 10000"/>
                    <a:gd name="connsiteX7-55" fmla="*/ 9054 w 10000"/>
                    <a:gd name="connsiteY7-56" fmla="*/ 5692 h 10000"/>
                    <a:gd name="connsiteX8-57" fmla="*/ 9841 w 10000"/>
                    <a:gd name="connsiteY8-58" fmla="*/ 8096 h 10000"/>
                    <a:gd name="connsiteX9-59" fmla="*/ 8448 w 10000"/>
                    <a:gd name="connsiteY9-60" fmla="*/ 9807 h 10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0000" h="10000">
                      <a:moveTo>
                        <a:pt x="8448" y="9807"/>
                      </a:moveTo>
                      <a:lnTo>
                        <a:pt x="1220" y="9711"/>
                      </a:lnTo>
                      <a:cubicBezTo>
                        <a:pt x="1220" y="9711"/>
                        <a:pt x="0" y="9253"/>
                        <a:pt x="199" y="6988"/>
                      </a:cubicBezTo>
                      <a:cubicBezTo>
                        <a:pt x="424" y="4530"/>
                        <a:pt x="1638" y="4336"/>
                        <a:pt x="1638" y="4336"/>
                      </a:cubicBezTo>
                      <a:cubicBezTo>
                        <a:pt x="1638" y="4336"/>
                        <a:pt x="1711" y="1277"/>
                        <a:pt x="3806" y="627"/>
                      </a:cubicBezTo>
                      <a:cubicBezTo>
                        <a:pt x="5849" y="0"/>
                        <a:pt x="6684" y="2940"/>
                        <a:pt x="6684" y="2940"/>
                      </a:cubicBezTo>
                      <a:cubicBezTo>
                        <a:pt x="6684" y="2940"/>
                        <a:pt x="7732" y="1542"/>
                        <a:pt x="8621" y="2867"/>
                      </a:cubicBezTo>
                      <a:cubicBezTo>
                        <a:pt x="9363" y="3952"/>
                        <a:pt x="9054" y="5692"/>
                        <a:pt x="9054" y="5692"/>
                      </a:cubicBezTo>
                      <a:cubicBezTo>
                        <a:pt x="9054" y="5692"/>
                        <a:pt x="10000" y="6361"/>
                        <a:pt x="9841" y="8096"/>
                      </a:cubicBezTo>
                      <a:cubicBezTo>
                        <a:pt x="9668" y="10000"/>
                        <a:pt x="8448" y="9807"/>
                        <a:pt x="8448" y="9807"/>
                      </a:cubicBezTo>
                      <a:close/>
                    </a:path>
                  </a:pathLst>
                </a:custGeom>
                <a:gradFill>
                  <a:gsLst>
                    <a:gs pos="2000">
                      <a:srgbClr val="006EBF">
                        <a:alpha val="0"/>
                      </a:srgbClr>
                    </a:gs>
                    <a:gs pos="58000">
                      <a:srgbClr val="16E8FF">
                        <a:alpha val="30000"/>
                      </a:srgbClr>
                    </a:gs>
                    <a:gs pos="100000">
                      <a:srgbClr val="16E8FF">
                        <a:alpha val="60000"/>
                      </a:srgbClr>
                    </a:gs>
                  </a:gsLst>
                  <a:lin ang="5400000" scaled="0"/>
                </a:gradFill>
                <a:ln w="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80645" tIns="40322" rIns="80645" bIns="40322" numCol="1" spcCol="0" rtlCol="0" fromWordArt="0" anchor="ctr" anchorCtr="0" forceAA="0" compatLnSpc="1">
                  <a:noAutofit/>
                </a:bodyPr>
                <a:lstStyle/>
                <a:p>
                  <a:pPr lvl="0" algn="ctr">
                    <a:buClrTx/>
                    <a:buSzTx/>
                    <a:buFontTx/>
                  </a:pPr>
                  <a:endParaRPr lang="zh-CN" altLang="en-US" sz="885">
                    <a:solidFill>
                      <a:srgbClr val="C00000"/>
                    </a:solidFill>
                    <a:latin typeface="Times New Roman" panose="02020603050405020304" pitchFamily="18" charset="0"/>
                    <a:ea typeface="微软雅黑" panose="020B0503020204020204" pitchFamily="34" charset="-122"/>
                    <a:cs typeface="Times New Roman" panose="02020603050405020304" pitchFamily="18" charset="0"/>
                    <a:sym typeface="Yu Gothic UI" panose="020B0500000000000000" charset="-128"/>
                  </a:endParaRPr>
                </a:p>
              </p:txBody>
            </p:sp>
            <p:sp>
              <p:nvSpPr>
                <p:cNvPr id="36" name="矩形 35"/>
                <p:cNvSpPr/>
                <p:nvPr/>
              </p:nvSpPr>
              <p:spPr>
                <a:xfrm>
                  <a:off x="14189" y="10012"/>
                  <a:ext cx="1771" cy="252"/>
                </a:xfrm>
                <a:prstGeom prst="rect">
                  <a:avLst/>
                </a:prstGeom>
                <a:noFill/>
                <a:ln w="12700" cap="flat" cmpd="sng" algn="ctr">
                  <a:noFill/>
                  <a:prstDash val="solid"/>
                  <a:miter lim="800000"/>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795" b="1" i="0" u="none" strike="noStrike" cap="none" spc="0" normalizeH="0" baseline="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sym typeface="Yu Gothic UI" panose="020B0500000000000000" charset="-128"/>
                    </a:rPr>
                    <a:t>edge</a:t>
                  </a:r>
                </a:p>
              </p:txBody>
            </p:sp>
            <p:grpSp>
              <p:nvGrpSpPr>
                <p:cNvPr id="37" name="组合 36"/>
                <p:cNvGrpSpPr/>
                <p:nvPr/>
              </p:nvGrpSpPr>
              <p:grpSpPr>
                <a:xfrm>
                  <a:off x="14694" y="10235"/>
                  <a:ext cx="975" cy="208"/>
                  <a:chOff x="14869" y="8762"/>
                  <a:chExt cx="975" cy="208"/>
                </a:xfrm>
              </p:grpSpPr>
              <p:sp>
                <p:nvSpPr>
                  <p:cNvPr id="443" name="cpu_152883"/>
                  <p:cNvSpPr/>
                  <p:nvPr/>
                </p:nvSpPr>
                <p:spPr>
                  <a:xfrm>
                    <a:off x="15226" y="8776"/>
                    <a:ext cx="238" cy="195"/>
                  </a:xfrm>
                  <a:custGeom>
                    <a:avLst/>
                    <a:gdLst>
                      <a:gd name="T0" fmla="*/ 6533 w 6534"/>
                      <a:gd name="T1" fmla="*/ 3267 h 6536"/>
                      <a:gd name="T2" fmla="*/ 5462 w 6534"/>
                      <a:gd name="T3" fmla="*/ 2988 h 6536"/>
                      <a:gd name="T4" fmla="*/ 6254 w 6534"/>
                      <a:gd name="T5" fmla="*/ 2600 h 6536"/>
                      <a:gd name="T6" fmla="*/ 6254 w 6534"/>
                      <a:gd name="T7" fmla="*/ 2043 h 6536"/>
                      <a:gd name="T8" fmla="*/ 5462 w 6534"/>
                      <a:gd name="T9" fmla="*/ 1361 h 6536"/>
                      <a:gd name="T10" fmla="*/ 4489 w 6534"/>
                      <a:gd name="T11" fmla="*/ 1083 h 6536"/>
                      <a:gd name="T12" fmla="*/ 4210 w 6534"/>
                      <a:gd name="T13" fmla="*/ 0 h 6536"/>
                      <a:gd name="T14" fmla="*/ 3932 w 6534"/>
                      <a:gd name="T15" fmla="*/ 1085 h 6536"/>
                      <a:gd name="T16" fmla="*/ 3542 w 6534"/>
                      <a:gd name="T17" fmla="*/ 279 h 6536"/>
                      <a:gd name="T18" fmla="*/ 2985 w 6534"/>
                      <a:gd name="T19" fmla="*/ 279 h 6536"/>
                      <a:gd name="T20" fmla="*/ 2600 w 6534"/>
                      <a:gd name="T21" fmla="*/ 1085 h 6536"/>
                      <a:gd name="T22" fmla="*/ 2321 w 6534"/>
                      <a:gd name="T23" fmla="*/ 0 h 6536"/>
                      <a:gd name="T24" fmla="*/ 2042 w 6534"/>
                      <a:gd name="T25" fmla="*/ 1085 h 6536"/>
                      <a:gd name="T26" fmla="*/ 1110 w 6534"/>
                      <a:gd name="T27" fmla="*/ 1364 h 6536"/>
                      <a:gd name="T28" fmla="*/ 278 w 6534"/>
                      <a:gd name="T29" fmla="*/ 2045 h 6536"/>
                      <a:gd name="T30" fmla="*/ 278 w 6534"/>
                      <a:gd name="T31" fmla="*/ 2603 h 6536"/>
                      <a:gd name="T32" fmla="*/ 1113 w 6534"/>
                      <a:gd name="T33" fmla="*/ 2992 h 6536"/>
                      <a:gd name="T34" fmla="*/ 0 w 6534"/>
                      <a:gd name="T35" fmla="*/ 3271 h 6536"/>
                      <a:gd name="T36" fmla="*/ 1113 w 6534"/>
                      <a:gd name="T37" fmla="*/ 3549 h 6536"/>
                      <a:gd name="T38" fmla="*/ 278 w 6534"/>
                      <a:gd name="T39" fmla="*/ 3920 h 6536"/>
                      <a:gd name="T40" fmla="*/ 278 w 6534"/>
                      <a:gd name="T41" fmla="*/ 4477 h 6536"/>
                      <a:gd name="T42" fmla="*/ 1113 w 6534"/>
                      <a:gd name="T43" fmla="*/ 5159 h 6536"/>
                      <a:gd name="T44" fmla="*/ 2045 w 6534"/>
                      <a:gd name="T45" fmla="*/ 5437 h 6536"/>
                      <a:gd name="T46" fmla="*/ 2324 w 6534"/>
                      <a:gd name="T47" fmla="*/ 6536 h 6536"/>
                      <a:gd name="T48" fmla="*/ 2602 w 6534"/>
                      <a:gd name="T49" fmla="*/ 5437 h 6536"/>
                      <a:gd name="T50" fmla="*/ 2992 w 6534"/>
                      <a:gd name="T51" fmla="*/ 6257 h 6536"/>
                      <a:gd name="T52" fmla="*/ 3549 w 6534"/>
                      <a:gd name="T53" fmla="*/ 6257 h 6536"/>
                      <a:gd name="T54" fmla="*/ 3933 w 6534"/>
                      <a:gd name="T55" fmla="*/ 5437 h 6536"/>
                      <a:gd name="T56" fmla="*/ 4212 w 6534"/>
                      <a:gd name="T57" fmla="*/ 6536 h 6536"/>
                      <a:gd name="T58" fmla="*/ 4490 w 6534"/>
                      <a:gd name="T59" fmla="*/ 5437 h 6536"/>
                      <a:gd name="T60" fmla="*/ 5464 w 6534"/>
                      <a:gd name="T61" fmla="*/ 5159 h 6536"/>
                      <a:gd name="T62" fmla="*/ 6256 w 6534"/>
                      <a:gd name="T63" fmla="*/ 4477 h 6536"/>
                      <a:gd name="T64" fmla="*/ 6256 w 6534"/>
                      <a:gd name="T65" fmla="*/ 3920 h 6536"/>
                      <a:gd name="T66" fmla="*/ 5464 w 6534"/>
                      <a:gd name="T67" fmla="*/ 3545 h 6536"/>
                      <a:gd name="T68" fmla="*/ 4906 w 6534"/>
                      <a:gd name="T69" fmla="*/ 4893 h 6536"/>
                      <a:gd name="T70" fmla="*/ 1653 w 6534"/>
                      <a:gd name="T71" fmla="*/ 1640 h 6536"/>
                      <a:gd name="T72" fmla="*/ 4906 w 6534"/>
                      <a:gd name="T73" fmla="*/ 4893 h 6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534" h="6536">
                        <a:moveTo>
                          <a:pt x="6254" y="3545"/>
                        </a:moveTo>
                        <a:cubicBezTo>
                          <a:pt x="6408" y="3545"/>
                          <a:pt x="6533" y="3420"/>
                          <a:pt x="6533" y="3267"/>
                        </a:cubicBezTo>
                        <a:cubicBezTo>
                          <a:pt x="6533" y="3113"/>
                          <a:pt x="6408" y="2988"/>
                          <a:pt x="6254" y="2988"/>
                        </a:cubicBezTo>
                        <a:lnTo>
                          <a:pt x="5462" y="2988"/>
                        </a:lnTo>
                        <a:lnTo>
                          <a:pt x="5462" y="2600"/>
                        </a:lnTo>
                        <a:lnTo>
                          <a:pt x="6254" y="2600"/>
                        </a:lnTo>
                        <a:cubicBezTo>
                          <a:pt x="6408" y="2600"/>
                          <a:pt x="6533" y="2475"/>
                          <a:pt x="6533" y="2321"/>
                        </a:cubicBezTo>
                        <a:cubicBezTo>
                          <a:pt x="6533" y="2168"/>
                          <a:pt x="6408" y="2043"/>
                          <a:pt x="6254" y="2043"/>
                        </a:cubicBezTo>
                        <a:lnTo>
                          <a:pt x="5462" y="2043"/>
                        </a:lnTo>
                        <a:lnTo>
                          <a:pt x="5462" y="1361"/>
                        </a:lnTo>
                        <a:cubicBezTo>
                          <a:pt x="5462" y="1208"/>
                          <a:pt x="5337" y="1083"/>
                          <a:pt x="5184" y="1083"/>
                        </a:cubicBezTo>
                        <a:lnTo>
                          <a:pt x="4489" y="1083"/>
                        </a:lnTo>
                        <a:lnTo>
                          <a:pt x="4489" y="279"/>
                        </a:lnTo>
                        <a:cubicBezTo>
                          <a:pt x="4489" y="125"/>
                          <a:pt x="4364" y="0"/>
                          <a:pt x="4210" y="0"/>
                        </a:cubicBezTo>
                        <a:cubicBezTo>
                          <a:pt x="4057" y="0"/>
                          <a:pt x="3932" y="125"/>
                          <a:pt x="3932" y="279"/>
                        </a:cubicBezTo>
                        <a:lnTo>
                          <a:pt x="3932" y="1085"/>
                        </a:lnTo>
                        <a:lnTo>
                          <a:pt x="3542" y="1085"/>
                        </a:lnTo>
                        <a:lnTo>
                          <a:pt x="3542" y="279"/>
                        </a:lnTo>
                        <a:cubicBezTo>
                          <a:pt x="3542" y="125"/>
                          <a:pt x="3417" y="0"/>
                          <a:pt x="3264" y="0"/>
                        </a:cubicBezTo>
                        <a:cubicBezTo>
                          <a:pt x="3110" y="0"/>
                          <a:pt x="2985" y="125"/>
                          <a:pt x="2985" y="279"/>
                        </a:cubicBezTo>
                        <a:lnTo>
                          <a:pt x="2985" y="1085"/>
                        </a:lnTo>
                        <a:lnTo>
                          <a:pt x="2600" y="1085"/>
                        </a:lnTo>
                        <a:lnTo>
                          <a:pt x="2600" y="279"/>
                        </a:lnTo>
                        <a:cubicBezTo>
                          <a:pt x="2600" y="125"/>
                          <a:pt x="2474" y="0"/>
                          <a:pt x="2321" y="0"/>
                        </a:cubicBezTo>
                        <a:cubicBezTo>
                          <a:pt x="2168" y="0"/>
                          <a:pt x="2042" y="125"/>
                          <a:pt x="2042" y="279"/>
                        </a:cubicBezTo>
                        <a:lnTo>
                          <a:pt x="2042" y="1085"/>
                        </a:lnTo>
                        <a:lnTo>
                          <a:pt x="1389" y="1085"/>
                        </a:lnTo>
                        <a:cubicBezTo>
                          <a:pt x="1236" y="1085"/>
                          <a:pt x="1110" y="1211"/>
                          <a:pt x="1110" y="1364"/>
                        </a:cubicBezTo>
                        <a:lnTo>
                          <a:pt x="1110" y="2045"/>
                        </a:lnTo>
                        <a:lnTo>
                          <a:pt x="278" y="2045"/>
                        </a:lnTo>
                        <a:cubicBezTo>
                          <a:pt x="125" y="2045"/>
                          <a:pt x="0" y="2171"/>
                          <a:pt x="0" y="2324"/>
                        </a:cubicBezTo>
                        <a:cubicBezTo>
                          <a:pt x="0" y="2477"/>
                          <a:pt x="125" y="2603"/>
                          <a:pt x="278" y="2603"/>
                        </a:cubicBezTo>
                        <a:lnTo>
                          <a:pt x="1113" y="2603"/>
                        </a:lnTo>
                        <a:lnTo>
                          <a:pt x="1113" y="2992"/>
                        </a:lnTo>
                        <a:lnTo>
                          <a:pt x="278" y="2992"/>
                        </a:lnTo>
                        <a:cubicBezTo>
                          <a:pt x="125" y="2992"/>
                          <a:pt x="0" y="3117"/>
                          <a:pt x="0" y="3271"/>
                        </a:cubicBezTo>
                        <a:cubicBezTo>
                          <a:pt x="0" y="3424"/>
                          <a:pt x="125" y="3549"/>
                          <a:pt x="278" y="3549"/>
                        </a:cubicBezTo>
                        <a:lnTo>
                          <a:pt x="1113" y="3549"/>
                        </a:lnTo>
                        <a:lnTo>
                          <a:pt x="1113" y="3920"/>
                        </a:lnTo>
                        <a:lnTo>
                          <a:pt x="278" y="3920"/>
                        </a:lnTo>
                        <a:cubicBezTo>
                          <a:pt x="125" y="3920"/>
                          <a:pt x="0" y="4045"/>
                          <a:pt x="0" y="4199"/>
                        </a:cubicBezTo>
                        <a:cubicBezTo>
                          <a:pt x="0" y="4352"/>
                          <a:pt x="125" y="4477"/>
                          <a:pt x="278" y="4477"/>
                        </a:cubicBezTo>
                        <a:lnTo>
                          <a:pt x="1113" y="4477"/>
                        </a:lnTo>
                        <a:lnTo>
                          <a:pt x="1113" y="5159"/>
                        </a:lnTo>
                        <a:cubicBezTo>
                          <a:pt x="1113" y="5312"/>
                          <a:pt x="1238" y="5437"/>
                          <a:pt x="1392" y="5437"/>
                        </a:cubicBezTo>
                        <a:lnTo>
                          <a:pt x="2045" y="5437"/>
                        </a:lnTo>
                        <a:lnTo>
                          <a:pt x="2045" y="6257"/>
                        </a:lnTo>
                        <a:cubicBezTo>
                          <a:pt x="2045" y="6411"/>
                          <a:pt x="2170" y="6536"/>
                          <a:pt x="2324" y="6536"/>
                        </a:cubicBezTo>
                        <a:cubicBezTo>
                          <a:pt x="2477" y="6536"/>
                          <a:pt x="2602" y="6411"/>
                          <a:pt x="2602" y="6257"/>
                        </a:cubicBezTo>
                        <a:lnTo>
                          <a:pt x="2602" y="5437"/>
                        </a:lnTo>
                        <a:lnTo>
                          <a:pt x="2992" y="5437"/>
                        </a:lnTo>
                        <a:lnTo>
                          <a:pt x="2992" y="6257"/>
                        </a:lnTo>
                        <a:cubicBezTo>
                          <a:pt x="2992" y="6411"/>
                          <a:pt x="3117" y="6536"/>
                          <a:pt x="3270" y="6536"/>
                        </a:cubicBezTo>
                        <a:cubicBezTo>
                          <a:pt x="3424" y="6536"/>
                          <a:pt x="3549" y="6411"/>
                          <a:pt x="3549" y="6257"/>
                        </a:cubicBezTo>
                        <a:lnTo>
                          <a:pt x="3549" y="5437"/>
                        </a:lnTo>
                        <a:lnTo>
                          <a:pt x="3933" y="5437"/>
                        </a:lnTo>
                        <a:lnTo>
                          <a:pt x="3933" y="6257"/>
                        </a:lnTo>
                        <a:cubicBezTo>
                          <a:pt x="3933" y="6411"/>
                          <a:pt x="4058" y="6536"/>
                          <a:pt x="4212" y="6536"/>
                        </a:cubicBezTo>
                        <a:cubicBezTo>
                          <a:pt x="4350" y="6536"/>
                          <a:pt x="4476" y="6411"/>
                          <a:pt x="4490" y="6257"/>
                        </a:cubicBezTo>
                        <a:lnTo>
                          <a:pt x="4490" y="5437"/>
                        </a:lnTo>
                        <a:lnTo>
                          <a:pt x="5185" y="5437"/>
                        </a:lnTo>
                        <a:cubicBezTo>
                          <a:pt x="5338" y="5437"/>
                          <a:pt x="5464" y="5327"/>
                          <a:pt x="5464" y="5159"/>
                        </a:cubicBezTo>
                        <a:lnTo>
                          <a:pt x="5464" y="4477"/>
                        </a:lnTo>
                        <a:lnTo>
                          <a:pt x="6256" y="4477"/>
                        </a:lnTo>
                        <a:cubicBezTo>
                          <a:pt x="6409" y="4477"/>
                          <a:pt x="6534" y="4352"/>
                          <a:pt x="6534" y="4199"/>
                        </a:cubicBezTo>
                        <a:cubicBezTo>
                          <a:pt x="6534" y="4045"/>
                          <a:pt x="6409" y="3920"/>
                          <a:pt x="6256" y="3920"/>
                        </a:cubicBezTo>
                        <a:lnTo>
                          <a:pt x="5464" y="3920"/>
                        </a:lnTo>
                        <a:lnTo>
                          <a:pt x="5464" y="3545"/>
                        </a:lnTo>
                        <a:lnTo>
                          <a:pt x="6254" y="3545"/>
                        </a:lnTo>
                        <a:close/>
                        <a:moveTo>
                          <a:pt x="4906" y="4893"/>
                        </a:moveTo>
                        <a:lnTo>
                          <a:pt x="1653" y="4893"/>
                        </a:lnTo>
                        <a:lnTo>
                          <a:pt x="1653" y="1640"/>
                        </a:lnTo>
                        <a:lnTo>
                          <a:pt x="4906" y="1640"/>
                        </a:lnTo>
                        <a:lnTo>
                          <a:pt x="4906" y="4893"/>
                        </a:lnTo>
                        <a:close/>
                      </a:path>
                    </a:pathLst>
                  </a:custGeom>
                  <a:gradFill>
                    <a:gsLst>
                      <a:gs pos="2000">
                        <a:srgbClr val="006EBF">
                          <a:alpha val="0"/>
                        </a:srgbClr>
                      </a:gs>
                      <a:gs pos="39000">
                        <a:srgbClr val="0BABDF">
                          <a:alpha val="100000"/>
                        </a:srgbClr>
                      </a:gs>
                      <a:gs pos="67000">
                        <a:srgbClr val="16E8FF">
                          <a:alpha val="30000"/>
                        </a:srgbClr>
                      </a:gs>
                      <a:gs pos="100000">
                        <a:srgbClr val="16E8FF">
                          <a:alpha val="60000"/>
                        </a:srgbClr>
                      </a:gs>
                    </a:gsLst>
                    <a:lin ang="2700000" scaled="0"/>
                  </a:gradFill>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970" b="0" i="0" u="none" strike="noStrike" kern="1200" cap="none" spc="0" normalizeH="0" baseline="0" noProof="0">
                      <a:ln>
                        <a:noFill/>
                      </a:ln>
                      <a:solidFill>
                        <a:srgbClr val="C00000"/>
                      </a:solidFill>
                      <a:effectLst>
                        <a:outerShdw blurRad="38100" dist="38100" dir="2700000" algn="tl">
                          <a:srgbClr val="000000">
                            <a:alpha val="43137"/>
                          </a:srgbClr>
                        </a:outerShdw>
                      </a:effectLst>
                      <a:uLnTx/>
                      <a:uFillTx/>
                      <a:latin typeface="Times New Roman" panose="02020603050405020304" pitchFamily="18" charset="0"/>
                      <a:ea typeface="微软雅黑" panose="020B0503020204020204" pitchFamily="34" charset="-122"/>
                      <a:cs typeface="Times New Roman" panose="02020603050405020304" pitchFamily="18" charset="0"/>
                    </a:endParaRPr>
                  </a:p>
                </p:txBody>
              </p:sp>
              <p:grpSp>
                <p:nvGrpSpPr>
                  <p:cNvPr id="38" name="组合 506"/>
                  <p:cNvGrpSpPr/>
                  <p:nvPr/>
                </p:nvGrpSpPr>
                <p:grpSpPr>
                  <a:xfrm>
                    <a:off x="15526" y="8791"/>
                    <a:ext cx="318" cy="153"/>
                    <a:chOff x="688975" y="2112963"/>
                    <a:chExt cx="3595687" cy="2268538"/>
                  </a:xfrm>
                  <a:solidFill>
                    <a:schemeClr val="bg1"/>
                  </a:solidFill>
                </p:grpSpPr>
                <p:sp>
                  <p:nvSpPr>
                    <p:cNvPr id="39" name="Freeform 66"/>
                    <p:cNvSpPr>
                      <a:spLocks noEditPoints="1"/>
                    </p:cNvSpPr>
                    <p:nvPr/>
                  </p:nvSpPr>
                  <p:spPr bwMode="black">
                    <a:xfrm>
                      <a:off x="823912" y="2190748"/>
                      <a:ext cx="1530349" cy="2105026"/>
                    </a:xfrm>
                    <a:custGeom>
                      <a:avLst/>
                      <a:gdLst>
                        <a:gd name="T0" fmla="*/ 2780 w 4241"/>
                        <a:gd name="T1" fmla="*/ 0 h 5829"/>
                        <a:gd name="T2" fmla="*/ 0 w 4241"/>
                        <a:gd name="T3" fmla="*/ 325 h 5829"/>
                        <a:gd name="T4" fmla="*/ 0 w 4241"/>
                        <a:gd name="T5" fmla="*/ 5466 h 5829"/>
                        <a:gd name="T6" fmla="*/ 2780 w 4241"/>
                        <a:gd name="T7" fmla="*/ 5829 h 5829"/>
                        <a:gd name="T8" fmla="*/ 2780 w 4241"/>
                        <a:gd name="T9" fmla="*/ 5829 h 5829"/>
                        <a:gd name="T10" fmla="*/ 4241 w 4241"/>
                        <a:gd name="T11" fmla="*/ 5340 h 5829"/>
                        <a:gd name="T12" fmla="*/ 4241 w 4241"/>
                        <a:gd name="T13" fmla="*/ 425 h 5829"/>
                        <a:gd name="T14" fmla="*/ 2780 w 4241"/>
                        <a:gd name="T15" fmla="*/ 0 h 5829"/>
                        <a:gd name="T16" fmla="*/ 2577 w 4241"/>
                        <a:gd name="T17" fmla="*/ 189 h 5829"/>
                        <a:gd name="T18" fmla="*/ 162 w 4241"/>
                        <a:gd name="T19" fmla="*/ 409 h 5829"/>
                        <a:gd name="T20" fmla="*/ 162 w 4241"/>
                        <a:gd name="T21" fmla="*/ 807 h 5829"/>
                        <a:gd name="T22" fmla="*/ 2577 w 4241"/>
                        <a:gd name="T23" fmla="*/ 587 h 5829"/>
                        <a:gd name="T24" fmla="*/ 2577 w 4241"/>
                        <a:gd name="T25" fmla="*/ 189 h 5829"/>
                        <a:gd name="T26" fmla="*/ 2577 w 4241"/>
                        <a:gd name="T27" fmla="*/ 3601 h 5829"/>
                        <a:gd name="T28" fmla="*/ 162 w 4241"/>
                        <a:gd name="T29" fmla="*/ 3519 h 5829"/>
                        <a:gd name="T30" fmla="*/ 162 w 4241"/>
                        <a:gd name="T31" fmla="*/ 5358 h 5829"/>
                        <a:gd name="T32" fmla="*/ 2577 w 4241"/>
                        <a:gd name="T33" fmla="*/ 5668 h 5829"/>
                        <a:gd name="T34" fmla="*/ 2577 w 4241"/>
                        <a:gd name="T35" fmla="*/ 3601 h 5829"/>
                        <a:gd name="T36" fmla="*/ 2577 w 4241"/>
                        <a:gd name="T37" fmla="*/ 3030 h 5829"/>
                        <a:gd name="T38" fmla="*/ 162 w 4241"/>
                        <a:gd name="T39" fmla="*/ 2993 h 5829"/>
                        <a:gd name="T40" fmla="*/ 162 w 4241"/>
                        <a:gd name="T41" fmla="*/ 3391 h 5829"/>
                        <a:gd name="T42" fmla="*/ 2577 w 4241"/>
                        <a:gd name="T43" fmla="*/ 3429 h 5829"/>
                        <a:gd name="T44" fmla="*/ 2577 w 4241"/>
                        <a:gd name="T45" fmla="*/ 3030 h 5829"/>
                        <a:gd name="T46" fmla="*/ 2577 w 4241"/>
                        <a:gd name="T47" fmla="*/ 2451 h 5829"/>
                        <a:gd name="T48" fmla="*/ 162 w 4241"/>
                        <a:gd name="T49" fmla="*/ 2487 h 5829"/>
                        <a:gd name="T50" fmla="*/ 162 w 4241"/>
                        <a:gd name="T51" fmla="*/ 2852 h 5829"/>
                        <a:gd name="T52" fmla="*/ 2588 w 4241"/>
                        <a:gd name="T53" fmla="*/ 2886 h 5829"/>
                        <a:gd name="T54" fmla="*/ 2577 w 4241"/>
                        <a:gd name="T55" fmla="*/ 2451 h 5829"/>
                        <a:gd name="T56" fmla="*/ 2577 w 4241"/>
                        <a:gd name="T57" fmla="*/ 1899 h 5829"/>
                        <a:gd name="T58" fmla="*/ 162 w 4241"/>
                        <a:gd name="T59" fmla="*/ 1955 h 5829"/>
                        <a:gd name="T60" fmla="*/ 162 w 4241"/>
                        <a:gd name="T61" fmla="*/ 2353 h 5829"/>
                        <a:gd name="T62" fmla="*/ 2577 w 4241"/>
                        <a:gd name="T63" fmla="*/ 2333 h 5829"/>
                        <a:gd name="T64" fmla="*/ 2577 w 4241"/>
                        <a:gd name="T65" fmla="*/ 1899 h 5829"/>
                        <a:gd name="T66" fmla="*/ 2577 w 4241"/>
                        <a:gd name="T67" fmla="*/ 1307 h 5829"/>
                        <a:gd name="T68" fmla="*/ 162 w 4241"/>
                        <a:gd name="T69" fmla="*/ 1452 h 5829"/>
                        <a:gd name="T70" fmla="*/ 162 w 4241"/>
                        <a:gd name="T71" fmla="*/ 1824 h 5829"/>
                        <a:gd name="T72" fmla="*/ 2577 w 4241"/>
                        <a:gd name="T73" fmla="*/ 1739 h 5829"/>
                        <a:gd name="T74" fmla="*/ 2577 w 4241"/>
                        <a:gd name="T75" fmla="*/ 1307 h 5829"/>
                        <a:gd name="T76" fmla="*/ 2577 w 4241"/>
                        <a:gd name="T77" fmla="*/ 740 h 5829"/>
                        <a:gd name="T78" fmla="*/ 166 w 4241"/>
                        <a:gd name="T79" fmla="*/ 923 h 5829"/>
                        <a:gd name="T80" fmla="*/ 163 w 4241"/>
                        <a:gd name="T81" fmla="*/ 1325 h 5829"/>
                        <a:gd name="T82" fmla="*/ 2577 w 4241"/>
                        <a:gd name="T83" fmla="*/ 1171 h 5829"/>
                        <a:gd name="T84" fmla="*/ 2577 w 4241"/>
                        <a:gd name="T85" fmla="*/ 740 h 5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241" h="5829">
                          <a:moveTo>
                            <a:pt x="2780" y="0"/>
                          </a:moveTo>
                          <a:lnTo>
                            <a:pt x="0" y="325"/>
                          </a:lnTo>
                          <a:lnTo>
                            <a:pt x="0" y="5466"/>
                          </a:lnTo>
                          <a:lnTo>
                            <a:pt x="2780" y="5829"/>
                          </a:lnTo>
                          <a:lnTo>
                            <a:pt x="2780" y="5829"/>
                          </a:lnTo>
                          <a:lnTo>
                            <a:pt x="4241" y="5340"/>
                          </a:lnTo>
                          <a:lnTo>
                            <a:pt x="4241" y="425"/>
                          </a:lnTo>
                          <a:lnTo>
                            <a:pt x="2780" y="0"/>
                          </a:lnTo>
                          <a:close/>
                          <a:moveTo>
                            <a:pt x="2577" y="189"/>
                          </a:moveTo>
                          <a:lnTo>
                            <a:pt x="162" y="409"/>
                          </a:lnTo>
                          <a:lnTo>
                            <a:pt x="162" y="807"/>
                          </a:lnTo>
                          <a:lnTo>
                            <a:pt x="2577" y="587"/>
                          </a:lnTo>
                          <a:lnTo>
                            <a:pt x="2577" y="189"/>
                          </a:lnTo>
                          <a:close/>
                          <a:moveTo>
                            <a:pt x="2577" y="3601"/>
                          </a:moveTo>
                          <a:lnTo>
                            <a:pt x="162" y="3519"/>
                          </a:lnTo>
                          <a:lnTo>
                            <a:pt x="162" y="5358"/>
                          </a:lnTo>
                          <a:lnTo>
                            <a:pt x="2577" y="5668"/>
                          </a:lnTo>
                          <a:lnTo>
                            <a:pt x="2577" y="3601"/>
                          </a:lnTo>
                          <a:close/>
                          <a:moveTo>
                            <a:pt x="2577" y="3030"/>
                          </a:moveTo>
                          <a:lnTo>
                            <a:pt x="162" y="2993"/>
                          </a:lnTo>
                          <a:lnTo>
                            <a:pt x="162" y="3391"/>
                          </a:lnTo>
                          <a:lnTo>
                            <a:pt x="2577" y="3429"/>
                          </a:lnTo>
                          <a:lnTo>
                            <a:pt x="2577" y="3030"/>
                          </a:lnTo>
                          <a:close/>
                          <a:moveTo>
                            <a:pt x="2577" y="2451"/>
                          </a:moveTo>
                          <a:lnTo>
                            <a:pt x="162" y="2487"/>
                          </a:lnTo>
                          <a:lnTo>
                            <a:pt x="162" y="2852"/>
                          </a:lnTo>
                          <a:lnTo>
                            <a:pt x="2588" y="2886"/>
                          </a:lnTo>
                          <a:lnTo>
                            <a:pt x="2577" y="2451"/>
                          </a:lnTo>
                          <a:close/>
                          <a:moveTo>
                            <a:pt x="2577" y="1899"/>
                          </a:moveTo>
                          <a:lnTo>
                            <a:pt x="162" y="1955"/>
                          </a:lnTo>
                          <a:lnTo>
                            <a:pt x="162" y="2353"/>
                          </a:lnTo>
                          <a:lnTo>
                            <a:pt x="2577" y="2333"/>
                          </a:lnTo>
                          <a:lnTo>
                            <a:pt x="2577" y="1899"/>
                          </a:lnTo>
                          <a:close/>
                          <a:moveTo>
                            <a:pt x="2577" y="1307"/>
                          </a:moveTo>
                          <a:lnTo>
                            <a:pt x="162" y="1452"/>
                          </a:lnTo>
                          <a:lnTo>
                            <a:pt x="162" y="1824"/>
                          </a:lnTo>
                          <a:lnTo>
                            <a:pt x="2577" y="1739"/>
                          </a:lnTo>
                          <a:lnTo>
                            <a:pt x="2577" y="1307"/>
                          </a:lnTo>
                          <a:close/>
                          <a:moveTo>
                            <a:pt x="2577" y="740"/>
                          </a:moveTo>
                          <a:lnTo>
                            <a:pt x="166" y="923"/>
                          </a:lnTo>
                          <a:lnTo>
                            <a:pt x="163" y="1325"/>
                          </a:lnTo>
                          <a:lnTo>
                            <a:pt x="2577" y="1171"/>
                          </a:lnTo>
                          <a:lnTo>
                            <a:pt x="2577" y="740"/>
                          </a:lnTo>
                          <a:close/>
                        </a:path>
                      </a:pathLst>
                    </a:custGeom>
                    <a:gradFill>
                      <a:gsLst>
                        <a:gs pos="2000">
                          <a:srgbClr val="006EBF">
                            <a:alpha val="0"/>
                          </a:srgbClr>
                        </a:gs>
                        <a:gs pos="39000">
                          <a:srgbClr val="0BABDF">
                            <a:alpha val="100000"/>
                          </a:srgbClr>
                        </a:gs>
                        <a:gs pos="67000">
                          <a:srgbClr val="16E8FF">
                            <a:alpha val="30000"/>
                          </a:srgbClr>
                        </a:gs>
                        <a:gs pos="100000">
                          <a:srgbClr val="16E8FF">
                            <a:alpha val="60000"/>
                          </a:srgbClr>
                        </a:gs>
                      </a:gsLst>
                      <a:lin ang="2700000" scaled="0"/>
                    </a:gradFill>
                  </p:spPr>
                  <p:txBody>
                    <a:bodyPr vert="horz" wrap="square" lIns="80645" tIns="40322" rIns="80645" bIns="40322" numCol="1" rtlCol="0" anchor="ctr" anchorCtr="0" compatLnSpc="0">
                      <a:noAutofit/>
                    </a:bodyPr>
                    <a:lstStyle/>
                    <a:p>
                      <a:pPr lvl="0" algn="ctr">
                        <a:spcBef>
                          <a:spcPts val="0"/>
                        </a:spcBef>
                        <a:spcAft>
                          <a:spcPts val="0"/>
                        </a:spcAft>
                        <a:buClrTx/>
                        <a:buSzTx/>
                        <a:buFontTx/>
                        <a:defRPr/>
                      </a:pPr>
                      <a:endParaRPr lang="en-US" sz="970" noProof="0">
                        <a:ln>
                          <a:noFill/>
                        </a:ln>
                        <a:solidFill>
                          <a:srgbClr val="C00000"/>
                        </a:solidFill>
                        <a:effectLst>
                          <a:outerShdw blurRad="38100" dist="38100" dir="2700000" algn="tl">
                            <a:srgbClr val="000000">
                              <a:alpha val="43137"/>
                            </a:srgbClr>
                          </a:outerShdw>
                        </a:effectLst>
                        <a:uLnTx/>
                        <a:uFillTx/>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
                  <p:nvSpPr>
                    <p:cNvPr id="40" name="Freeform 67"/>
                    <p:cNvSpPr>
                      <a:spLocks noEditPoints="1"/>
                    </p:cNvSpPr>
                    <p:nvPr/>
                  </p:nvSpPr>
                  <p:spPr bwMode="black">
                    <a:xfrm>
                      <a:off x="1981200" y="2443163"/>
                      <a:ext cx="1127127" cy="1550986"/>
                    </a:xfrm>
                    <a:custGeom>
                      <a:avLst/>
                      <a:gdLst>
                        <a:gd name="T0" fmla="*/ 2047 w 3123"/>
                        <a:gd name="T1" fmla="*/ 0 h 4293"/>
                        <a:gd name="T2" fmla="*/ 0 w 3123"/>
                        <a:gd name="T3" fmla="*/ 239 h 4293"/>
                        <a:gd name="T4" fmla="*/ 0 w 3123"/>
                        <a:gd name="T5" fmla="*/ 4025 h 4293"/>
                        <a:gd name="T6" fmla="*/ 2047 w 3123"/>
                        <a:gd name="T7" fmla="*/ 4293 h 4293"/>
                        <a:gd name="T8" fmla="*/ 2047 w 3123"/>
                        <a:gd name="T9" fmla="*/ 4293 h 4293"/>
                        <a:gd name="T10" fmla="*/ 3123 w 3123"/>
                        <a:gd name="T11" fmla="*/ 3933 h 4293"/>
                        <a:gd name="T12" fmla="*/ 3123 w 3123"/>
                        <a:gd name="T13" fmla="*/ 313 h 4293"/>
                        <a:gd name="T14" fmla="*/ 2047 w 3123"/>
                        <a:gd name="T15" fmla="*/ 0 h 4293"/>
                        <a:gd name="T16" fmla="*/ 1898 w 3123"/>
                        <a:gd name="T17" fmla="*/ 139 h 4293"/>
                        <a:gd name="T18" fmla="*/ 119 w 3123"/>
                        <a:gd name="T19" fmla="*/ 301 h 4293"/>
                        <a:gd name="T20" fmla="*/ 119 w 3123"/>
                        <a:gd name="T21" fmla="*/ 594 h 4293"/>
                        <a:gd name="T22" fmla="*/ 1898 w 3123"/>
                        <a:gd name="T23" fmla="*/ 432 h 4293"/>
                        <a:gd name="T24" fmla="*/ 1898 w 3123"/>
                        <a:gd name="T25" fmla="*/ 139 h 4293"/>
                        <a:gd name="T26" fmla="*/ 1898 w 3123"/>
                        <a:gd name="T27" fmla="*/ 2652 h 4293"/>
                        <a:gd name="T28" fmla="*/ 119 w 3123"/>
                        <a:gd name="T29" fmla="*/ 2591 h 4293"/>
                        <a:gd name="T30" fmla="*/ 119 w 3123"/>
                        <a:gd name="T31" fmla="*/ 3946 h 4293"/>
                        <a:gd name="T32" fmla="*/ 1898 w 3123"/>
                        <a:gd name="T33" fmla="*/ 4174 h 4293"/>
                        <a:gd name="T34" fmla="*/ 1898 w 3123"/>
                        <a:gd name="T35" fmla="*/ 2652 h 4293"/>
                        <a:gd name="T36" fmla="*/ 1898 w 3123"/>
                        <a:gd name="T37" fmla="*/ 2231 h 4293"/>
                        <a:gd name="T38" fmla="*/ 119 w 3123"/>
                        <a:gd name="T39" fmla="*/ 2204 h 4293"/>
                        <a:gd name="T40" fmla="*/ 119 w 3123"/>
                        <a:gd name="T41" fmla="*/ 2497 h 4293"/>
                        <a:gd name="T42" fmla="*/ 1898 w 3123"/>
                        <a:gd name="T43" fmla="*/ 2525 h 4293"/>
                        <a:gd name="T44" fmla="*/ 1898 w 3123"/>
                        <a:gd name="T45" fmla="*/ 2231 h 4293"/>
                        <a:gd name="T46" fmla="*/ 1898 w 3123"/>
                        <a:gd name="T47" fmla="*/ 1805 h 4293"/>
                        <a:gd name="T48" fmla="*/ 119 w 3123"/>
                        <a:gd name="T49" fmla="*/ 1831 h 4293"/>
                        <a:gd name="T50" fmla="*/ 119 w 3123"/>
                        <a:gd name="T51" fmla="*/ 2100 h 4293"/>
                        <a:gd name="T52" fmla="*/ 1906 w 3123"/>
                        <a:gd name="T53" fmla="*/ 2125 h 4293"/>
                        <a:gd name="T54" fmla="*/ 1898 w 3123"/>
                        <a:gd name="T55" fmla="*/ 1805 h 4293"/>
                        <a:gd name="T56" fmla="*/ 1898 w 3123"/>
                        <a:gd name="T57" fmla="*/ 1398 h 4293"/>
                        <a:gd name="T58" fmla="*/ 119 w 3123"/>
                        <a:gd name="T59" fmla="*/ 1440 h 4293"/>
                        <a:gd name="T60" fmla="*/ 119 w 3123"/>
                        <a:gd name="T61" fmla="*/ 1733 h 4293"/>
                        <a:gd name="T62" fmla="*/ 1898 w 3123"/>
                        <a:gd name="T63" fmla="*/ 1718 h 4293"/>
                        <a:gd name="T64" fmla="*/ 1898 w 3123"/>
                        <a:gd name="T65" fmla="*/ 1398 h 4293"/>
                        <a:gd name="T66" fmla="*/ 1898 w 3123"/>
                        <a:gd name="T67" fmla="*/ 963 h 4293"/>
                        <a:gd name="T68" fmla="*/ 119 w 3123"/>
                        <a:gd name="T69" fmla="*/ 1070 h 4293"/>
                        <a:gd name="T70" fmla="*/ 119 w 3123"/>
                        <a:gd name="T71" fmla="*/ 1343 h 4293"/>
                        <a:gd name="T72" fmla="*/ 1898 w 3123"/>
                        <a:gd name="T73" fmla="*/ 1280 h 4293"/>
                        <a:gd name="T74" fmla="*/ 1898 w 3123"/>
                        <a:gd name="T75" fmla="*/ 963 h 4293"/>
                        <a:gd name="T76" fmla="*/ 1898 w 3123"/>
                        <a:gd name="T77" fmla="*/ 545 h 4293"/>
                        <a:gd name="T78" fmla="*/ 122 w 3123"/>
                        <a:gd name="T79" fmla="*/ 680 h 4293"/>
                        <a:gd name="T80" fmla="*/ 120 w 3123"/>
                        <a:gd name="T81" fmla="*/ 976 h 4293"/>
                        <a:gd name="T82" fmla="*/ 1898 w 3123"/>
                        <a:gd name="T83" fmla="*/ 862 h 4293"/>
                        <a:gd name="T84" fmla="*/ 1898 w 3123"/>
                        <a:gd name="T85" fmla="*/ 545 h 4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123" h="4293">
                          <a:moveTo>
                            <a:pt x="2047" y="0"/>
                          </a:moveTo>
                          <a:lnTo>
                            <a:pt x="0" y="239"/>
                          </a:lnTo>
                          <a:lnTo>
                            <a:pt x="0" y="4025"/>
                          </a:lnTo>
                          <a:lnTo>
                            <a:pt x="2047" y="4293"/>
                          </a:lnTo>
                          <a:lnTo>
                            <a:pt x="2047" y="4293"/>
                          </a:lnTo>
                          <a:lnTo>
                            <a:pt x="3123" y="3933"/>
                          </a:lnTo>
                          <a:lnTo>
                            <a:pt x="3123" y="313"/>
                          </a:lnTo>
                          <a:lnTo>
                            <a:pt x="2047" y="0"/>
                          </a:lnTo>
                          <a:close/>
                          <a:moveTo>
                            <a:pt x="1898" y="139"/>
                          </a:moveTo>
                          <a:lnTo>
                            <a:pt x="119" y="301"/>
                          </a:lnTo>
                          <a:lnTo>
                            <a:pt x="119" y="594"/>
                          </a:lnTo>
                          <a:lnTo>
                            <a:pt x="1898" y="432"/>
                          </a:lnTo>
                          <a:lnTo>
                            <a:pt x="1898" y="139"/>
                          </a:lnTo>
                          <a:close/>
                          <a:moveTo>
                            <a:pt x="1898" y="2652"/>
                          </a:moveTo>
                          <a:lnTo>
                            <a:pt x="119" y="2591"/>
                          </a:lnTo>
                          <a:lnTo>
                            <a:pt x="119" y="3946"/>
                          </a:lnTo>
                          <a:lnTo>
                            <a:pt x="1898" y="4174"/>
                          </a:lnTo>
                          <a:lnTo>
                            <a:pt x="1898" y="2652"/>
                          </a:lnTo>
                          <a:close/>
                          <a:moveTo>
                            <a:pt x="1898" y="2231"/>
                          </a:moveTo>
                          <a:lnTo>
                            <a:pt x="119" y="2204"/>
                          </a:lnTo>
                          <a:lnTo>
                            <a:pt x="119" y="2497"/>
                          </a:lnTo>
                          <a:lnTo>
                            <a:pt x="1898" y="2525"/>
                          </a:lnTo>
                          <a:lnTo>
                            <a:pt x="1898" y="2231"/>
                          </a:lnTo>
                          <a:close/>
                          <a:moveTo>
                            <a:pt x="1898" y="1805"/>
                          </a:moveTo>
                          <a:lnTo>
                            <a:pt x="119" y="1831"/>
                          </a:lnTo>
                          <a:lnTo>
                            <a:pt x="119" y="2100"/>
                          </a:lnTo>
                          <a:lnTo>
                            <a:pt x="1906" y="2125"/>
                          </a:lnTo>
                          <a:lnTo>
                            <a:pt x="1898" y="1805"/>
                          </a:lnTo>
                          <a:close/>
                          <a:moveTo>
                            <a:pt x="1898" y="1398"/>
                          </a:moveTo>
                          <a:lnTo>
                            <a:pt x="119" y="1440"/>
                          </a:lnTo>
                          <a:lnTo>
                            <a:pt x="119" y="1733"/>
                          </a:lnTo>
                          <a:lnTo>
                            <a:pt x="1898" y="1718"/>
                          </a:lnTo>
                          <a:lnTo>
                            <a:pt x="1898" y="1398"/>
                          </a:lnTo>
                          <a:close/>
                          <a:moveTo>
                            <a:pt x="1898" y="963"/>
                          </a:moveTo>
                          <a:lnTo>
                            <a:pt x="119" y="1070"/>
                          </a:lnTo>
                          <a:lnTo>
                            <a:pt x="119" y="1343"/>
                          </a:lnTo>
                          <a:lnTo>
                            <a:pt x="1898" y="1280"/>
                          </a:lnTo>
                          <a:lnTo>
                            <a:pt x="1898" y="963"/>
                          </a:lnTo>
                          <a:close/>
                          <a:moveTo>
                            <a:pt x="1898" y="545"/>
                          </a:moveTo>
                          <a:lnTo>
                            <a:pt x="122" y="680"/>
                          </a:lnTo>
                          <a:lnTo>
                            <a:pt x="120" y="976"/>
                          </a:lnTo>
                          <a:lnTo>
                            <a:pt x="1898" y="862"/>
                          </a:lnTo>
                          <a:lnTo>
                            <a:pt x="1898" y="545"/>
                          </a:lnTo>
                          <a:close/>
                        </a:path>
                      </a:pathLst>
                    </a:custGeom>
                    <a:gradFill>
                      <a:gsLst>
                        <a:gs pos="2000">
                          <a:srgbClr val="006EBF">
                            <a:alpha val="0"/>
                          </a:srgbClr>
                        </a:gs>
                        <a:gs pos="39000">
                          <a:srgbClr val="0BABDF">
                            <a:alpha val="100000"/>
                          </a:srgbClr>
                        </a:gs>
                        <a:gs pos="67000">
                          <a:srgbClr val="16E8FF">
                            <a:alpha val="30000"/>
                          </a:srgbClr>
                        </a:gs>
                        <a:gs pos="100000">
                          <a:srgbClr val="16E8FF">
                            <a:alpha val="60000"/>
                          </a:srgbClr>
                        </a:gs>
                      </a:gsLst>
                      <a:lin ang="2700000" scaled="0"/>
                    </a:gradFill>
                  </p:spPr>
                  <p:txBody>
                    <a:bodyPr vert="horz" wrap="square" lIns="80645" tIns="40322" rIns="80645" bIns="40322" numCol="1" rtlCol="0" anchor="ctr" anchorCtr="0" compatLnSpc="0">
                      <a:noAutofit/>
                    </a:bodyPr>
                    <a:lstStyle/>
                    <a:p>
                      <a:pPr lvl="0" algn="ctr">
                        <a:spcBef>
                          <a:spcPts val="0"/>
                        </a:spcBef>
                        <a:spcAft>
                          <a:spcPts val="0"/>
                        </a:spcAft>
                        <a:buClrTx/>
                        <a:buSzTx/>
                        <a:buFontTx/>
                        <a:defRPr/>
                      </a:pPr>
                      <a:endParaRPr lang="en-US" sz="970" noProof="0">
                        <a:ln>
                          <a:noFill/>
                        </a:ln>
                        <a:solidFill>
                          <a:srgbClr val="C00000"/>
                        </a:solidFill>
                        <a:effectLst>
                          <a:outerShdw blurRad="38100" dist="38100" dir="2700000" algn="tl">
                            <a:srgbClr val="000000">
                              <a:alpha val="43137"/>
                            </a:srgbClr>
                          </a:outerShdw>
                        </a:effectLst>
                        <a:uLnTx/>
                        <a:uFillTx/>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
                  <p:nvSpPr>
                    <p:cNvPr id="41" name="Freeform 68"/>
                    <p:cNvSpPr>
                      <a:spLocks noEditPoints="1"/>
                    </p:cNvSpPr>
                    <p:nvPr/>
                  </p:nvSpPr>
                  <p:spPr bwMode="black">
                    <a:xfrm>
                      <a:off x="2717801" y="2600327"/>
                      <a:ext cx="868364" cy="1193798"/>
                    </a:xfrm>
                    <a:custGeom>
                      <a:avLst/>
                      <a:gdLst>
                        <a:gd name="T0" fmla="*/ 1577 w 2406"/>
                        <a:gd name="T1" fmla="*/ 0 h 3307"/>
                        <a:gd name="T2" fmla="*/ 0 w 2406"/>
                        <a:gd name="T3" fmla="*/ 184 h 3307"/>
                        <a:gd name="T4" fmla="*/ 0 w 2406"/>
                        <a:gd name="T5" fmla="*/ 3101 h 3307"/>
                        <a:gd name="T6" fmla="*/ 1577 w 2406"/>
                        <a:gd name="T7" fmla="*/ 3307 h 3307"/>
                        <a:gd name="T8" fmla="*/ 1577 w 2406"/>
                        <a:gd name="T9" fmla="*/ 3307 h 3307"/>
                        <a:gd name="T10" fmla="*/ 2406 w 2406"/>
                        <a:gd name="T11" fmla="*/ 3030 h 3307"/>
                        <a:gd name="T12" fmla="*/ 2406 w 2406"/>
                        <a:gd name="T13" fmla="*/ 241 h 3307"/>
                        <a:gd name="T14" fmla="*/ 1577 w 2406"/>
                        <a:gd name="T15" fmla="*/ 0 h 3307"/>
                        <a:gd name="T16" fmla="*/ 1462 w 2406"/>
                        <a:gd name="T17" fmla="*/ 107 h 3307"/>
                        <a:gd name="T18" fmla="*/ 92 w 2406"/>
                        <a:gd name="T19" fmla="*/ 232 h 3307"/>
                        <a:gd name="T20" fmla="*/ 92 w 2406"/>
                        <a:gd name="T21" fmla="*/ 458 h 3307"/>
                        <a:gd name="T22" fmla="*/ 1462 w 2406"/>
                        <a:gd name="T23" fmla="*/ 333 h 3307"/>
                        <a:gd name="T24" fmla="*/ 1462 w 2406"/>
                        <a:gd name="T25" fmla="*/ 107 h 3307"/>
                        <a:gd name="T26" fmla="*/ 1462 w 2406"/>
                        <a:gd name="T27" fmla="*/ 2043 h 3307"/>
                        <a:gd name="T28" fmla="*/ 92 w 2406"/>
                        <a:gd name="T29" fmla="*/ 1996 h 3307"/>
                        <a:gd name="T30" fmla="*/ 92 w 2406"/>
                        <a:gd name="T31" fmla="*/ 3040 h 3307"/>
                        <a:gd name="T32" fmla="*/ 1462 w 2406"/>
                        <a:gd name="T33" fmla="*/ 3215 h 3307"/>
                        <a:gd name="T34" fmla="*/ 1462 w 2406"/>
                        <a:gd name="T35" fmla="*/ 2043 h 3307"/>
                        <a:gd name="T36" fmla="*/ 1462 w 2406"/>
                        <a:gd name="T37" fmla="*/ 1719 h 3307"/>
                        <a:gd name="T38" fmla="*/ 92 w 2406"/>
                        <a:gd name="T39" fmla="*/ 1698 h 3307"/>
                        <a:gd name="T40" fmla="*/ 92 w 2406"/>
                        <a:gd name="T41" fmla="*/ 1924 h 3307"/>
                        <a:gd name="T42" fmla="*/ 1462 w 2406"/>
                        <a:gd name="T43" fmla="*/ 1945 h 3307"/>
                        <a:gd name="T44" fmla="*/ 1462 w 2406"/>
                        <a:gd name="T45" fmla="*/ 1719 h 3307"/>
                        <a:gd name="T46" fmla="*/ 1462 w 2406"/>
                        <a:gd name="T47" fmla="*/ 1390 h 3307"/>
                        <a:gd name="T48" fmla="*/ 92 w 2406"/>
                        <a:gd name="T49" fmla="*/ 1411 h 3307"/>
                        <a:gd name="T50" fmla="*/ 92 w 2406"/>
                        <a:gd name="T51" fmla="*/ 1618 h 3307"/>
                        <a:gd name="T52" fmla="*/ 1468 w 2406"/>
                        <a:gd name="T53" fmla="*/ 1637 h 3307"/>
                        <a:gd name="T54" fmla="*/ 1462 w 2406"/>
                        <a:gd name="T55" fmla="*/ 1390 h 3307"/>
                        <a:gd name="T56" fmla="*/ 1462 w 2406"/>
                        <a:gd name="T57" fmla="*/ 1077 h 3307"/>
                        <a:gd name="T58" fmla="*/ 92 w 2406"/>
                        <a:gd name="T59" fmla="*/ 1109 h 3307"/>
                        <a:gd name="T60" fmla="*/ 92 w 2406"/>
                        <a:gd name="T61" fmla="*/ 1335 h 3307"/>
                        <a:gd name="T62" fmla="*/ 1462 w 2406"/>
                        <a:gd name="T63" fmla="*/ 1324 h 3307"/>
                        <a:gd name="T64" fmla="*/ 1462 w 2406"/>
                        <a:gd name="T65" fmla="*/ 1077 h 3307"/>
                        <a:gd name="T66" fmla="*/ 1462 w 2406"/>
                        <a:gd name="T67" fmla="*/ 742 h 3307"/>
                        <a:gd name="T68" fmla="*/ 92 w 2406"/>
                        <a:gd name="T69" fmla="*/ 824 h 3307"/>
                        <a:gd name="T70" fmla="*/ 92 w 2406"/>
                        <a:gd name="T71" fmla="*/ 1035 h 3307"/>
                        <a:gd name="T72" fmla="*/ 1462 w 2406"/>
                        <a:gd name="T73" fmla="*/ 986 h 3307"/>
                        <a:gd name="T74" fmla="*/ 1462 w 2406"/>
                        <a:gd name="T75" fmla="*/ 742 h 3307"/>
                        <a:gd name="T76" fmla="*/ 1462 w 2406"/>
                        <a:gd name="T77" fmla="*/ 419 h 3307"/>
                        <a:gd name="T78" fmla="*/ 94 w 2406"/>
                        <a:gd name="T79" fmla="*/ 524 h 3307"/>
                        <a:gd name="T80" fmla="*/ 93 w 2406"/>
                        <a:gd name="T81" fmla="*/ 751 h 3307"/>
                        <a:gd name="T82" fmla="*/ 1462 w 2406"/>
                        <a:gd name="T83" fmla="*/ 664 h 3307"/>
                        <a:gd name="T84" fmla="*/ 1462 w 2406"/>
                        <a:gd name="T85" fmla="*/ 419 h 3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406" h="3307">
                          <a:moveTo>
                            <a:pt x="1577" y="0"/>
                          </a:moveTo>
                          <a:lnTo>
                            <a:pt x="0" y="184"/>
                          </a:lnTo>
                          <a:lnTo>
                            <a:pt x="0" y="3101"/>
                          </a:lnTo>
                          <a:lnTo>
                            <a:pt x="1577" y="3307"/>
                          </a:lnTo>
                          <a:lnTo>
                            <a:pt x="1577" y="3307"/>
                          </a:lnTo>
                          <a:lnTo>
                            <a:pt x="2406" y="3030"/>
                          </a:lnTo>
                          <a:lnTo>
                            <a:pt x="2406" y="241"/>
                          </a:lnTo>
                          <a:lnTo>
                            <a:pt x="1577" y="0"/>
                          </a:lnTo>
                          <a:close/>
                          <a:moveTo>
                            <a:pt x="1462" y="107"/>
                          </a:moveTo>
                          <a:lnTo>
                            <a:pt x="92" y="232"/>
                          </a:lnTo>
                          <a:lnTo>
                            <a:pt x="92" y="458"/>
                          </a:lnTo>
                          <a:lnTo>
                            <a:pt x="1462" y="333"/>
                          </a:lnTo>
                          <a:lnTo>
                            <a:pt x="1462" y="107"/>
                          </a:lnTo>
                          <a:close/>
                          <a:moveTo>
                            <a:pt x="1462" y="2043"/>
                          </a:moveTo>
                          <a:lnTo>
                            <a:pt x="92" y="1996"/>
                          </a:lnTo>
                          <a:lnTo>
                            <a:pt x="92" y="3040"/>
                          </a:lnTo>
                          <a:lnTo>
                            <a:pt x="1462" y="3215"/>
                          </a:lnTo>
                          <a:lnTo>
                            <a:pt x="1462" y="2043"/>
                          </a:lnTo>
                          <a:close/>
                          <a:moveTo>
                            <a:pt x="1462" y="1719"/>
                          </a:moveTo>
                          <a:lnTo>
                            <a:pt x="92" y="1698"/>
                          </a:lnTo>
                          <a:lnTo>
                            <a:pt x="92" y="1924"/>
                          </a:lnTo>
                          <a:lnTo>
                            <a:pt x="1462" y="1945"/>
                          </a:lnTo>
                          <a:lnTo>
                            <a:pt x="1462" y="1719"/>
                          </a:lnTo>
                          <a:close/>
                          <a:moveTo>
                            <a:pt x="1462" y="1390"/>
                          </a:moveTo>
                          <a:lnTo>
                            <a:pt x="92" y="1411"/>
                          </a:lnTo>
                          <a:lnTo>
                            <a:pt x="92" y="1618"/>
                          </a:lnTo>
                          <a:lnTo>
                            <a:pt x="1468" y="1637"/>
                          </a:lnTo>
                          <a:lnTo>
                            <a:pt x="1462" y="1390"/>
                          </a:lnTo>
                          <a:close/>
                          <a:moveTo>
                            <a:pt x="1462" y="1077"/>
                          </a:moveTo>
                          <a:lnTo>
                            <a:pt x="92" y="1109"/>
                          </a:lnTo>
                          <a:lnTo>
                            <a:pt x="92" y="1335"/>
                          </a:lnTo>
                          <a:lnTo>
                            <a:pt x="1462" y="1324"/>
                          </a:lnTo>
                          <a:lnTo>
                            <a:pt x="1462" y="1077"/>
                          </a:lnTo>
                          <a:close/>
                          <a:moveTo>
                            <a:pt x="1462" y="742"/>
                          </a:moveTo>
                          <a:lnTo>
                            <a:pt x="92" y="824"/>
                          </a:lnTo>
                          <a:lnTo>
                            <a:pt x="92" y="1035"/>
                          </a:lnTo>
                          <a:lnTo>
                            <a:pt x="1462" y="986"/>
                          </a:lnTo>
                          <a:lnTo>
                            <a:pt x="1462" y="742"/>
                          </a:lnTo>
                          <a:close/>
                          <a:moveTo>
                            <a:pt x="1462" y="419"/>
                          </a:moveTo>
                          <a:lnTo>
                            <a:pt x="94" y="524"/>
                          </a:lnTo>
                          <a:lnTo>
                            <a:pt x="93" y="751"/>
                          </a:lnTo>
                          <a:lnTo>
                            <a:pt x="1462" y="664"/>
                          </a:lnTo>
                          <a:lnTo>
                            <a:pt x="1462" y="419"/>
                          </a:lnTo>
                          <a:close/>
                        </a:path>
                      </a:pathLst>
                    </a:custGeom>
                    <a:gradFill>
                      <a:gsLst>
                        <a:gs pos="2000">
                          <a:srgbClr val="006EBF">
                            <a:alpha val="0"/>
                          </a:srgbClr>
                        </a:gs>
                        <a:gs pos="39000">
                          <a:srgbClr val="0BABDF">
                            <a:alpha val="100000"/>
                          </a:srgbClr>
                        </a:gs>
                        <a:gs pos="67000">
                          <a:srgbClr val="16E8FF">
                            <a:alpha val="30000"/>
                          </a:srgbClr>
                        </a:gs>
                        <a:gs pos="100000">
                          <a:srgbClr val="16E8FF">
                            <a:alpha val="60000"/>
                          </a:srgbClr>
                        </a:gs>
                      </a:gsLst>
                      <a:lin ang="2700000" scaled="0"/>
                    </a:gradFill>
                  </p:spPr>
                  <p:txBody>
                    <a:bodyPr vert="horz" wrap="square" lIns="80645" tIns="40322" rIns="80645" bIns="40322" numCol="1" rtlCol="0" anchor="ctr" anchorCtr="0" compatLnSpc="0">
                      <a:noAutofit/>
                    </a:bodyPr>
                    <a:lstStyle/>
                    <a:p>
                      <a:pPr lvl="0" algn="ctr">
                        <a:spcBef>
                          <a:spcPts val="0"/>
                        </a:spcBef>
                        <a:spcAft>
                          <a:spcPts val="0"/>
                        </a:spcAft>
                        <a:buClrTx/>
                        <a:buSzTx/>
                        <a:buFontTx/>
                        <a:defRPr/>
                      </a:pPr>
                      <a:endParaRPr lang="en-US" sz="970" noProof="0">
                        <a:ln>
                          <a:noFill/>
                        </a:ln>
                        <a:solidFill>
                          <a:srgbClr val="C00000"/>
                        </a:solidFill>
                        <a:effectLst>
                          <a:outerShdw blurRad="38100" dist="38100" dir="2700000" algn="tl">
                            <a:srgbClr val="000000">
                              <a:alpha val="43137"/>
                            </a:srgbClr>
                          </a:outerShdw>
                        </a:effectLst>
                        <a:uLnTx/>
                        <a:uFillTx/>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
                  <p:nvSpPr>
                    <p:cNvPr id="42" name="Freeform 69"/>
                    <p:cNvSpPr>
                      <a:spLocks noEditPoints="1"/>
                    </p:cNvSpPr>
                    <p:nvPr/>
                  </p:nvSpPr>
                  <p:spPr bwMode="black">
                    <a:xfrm>
                      <a:off x="3241674" y="2730499"/>
                      <a:ext cx="669926" cy="920751"/>
                    </a:xfrm>
                    <a:custGeom>
                      <a:avLst/>
                      <a:gdLst>
                        <a:gd name="T0" fmla="*/ 1217 w 1857"/>
                        <a:gd name="T1" fmla="*/ 0 h 2552"/>
                        <a:gd name="T2" fmla="*/ 0 w 1857"/>
                        <a:gd name="T3" fmla="*/ 142 h 2552"/>
                        <a:gd name="T4" fmla="*/ 0 w 1857"/>
                        <a:gd name="T5" fmla="*/ 2393 h 2552"/>
                        <a:gd name="T6" fmla="*/ 1217 w 1857"/>
                        <a:gd name="T7" fmla="*/ 2552 h 2552"/>
                        <a:gd name="T8" fmla="*/ 1217 w 1857"/>
                        <a:gd name="T9" fmla="*/ 2552 h 2552"/>
                        <a:gd name="T10" fmla="*/ 1857 w 1857"/>
                        <a:gd name="T11" fmla="*/ 2338 h 2552"/>
                        <a:gd name="T12" fmla="*/ 1857 w 1857"/>
                        <a:gd name="T13" fmla="*/ 186 h 2552"/>
                        <a:gd name="T14" fmla="*/ 1217 w 1857"/>
                        <a:gd name="T15" fmla="*/ 0 h 2552"/>
                        <a:gd name="T16" fmla="*/ 1128 w 1857"/>
                        <a:gd name="T17" fmla="*/ 82 h 2552"/>
                        <a:gd name="T18" fmla="*/ 71 w 1857"/>
                        <a:gd name="T19" fmla="*/ 179 h 2552"/>
                        <a:gd name="T20" fmla="*/ 71 w 1857"/>
                        <a:gd name="T21" fmla="*/ 353 h 2552"/>
                        <a:gd name="T22" fmla="*/ 1128 w 1857"/>
                        <a:gd name="T23" fmla="*/ 257 h 2552"/>
                        <a:gd name="T24" fmla="*/ 1128 w 1857"/>
                        <a:gd name="T25" fmla="*/ 82 h 2552"/>
                        <a:gd name="T26" fmla="*/ 1128 w 1857"/>
                        <a:gd name="T27" fmla="*/ 1576 h 2552"/>
                        <a:gd name="T28" fmla="*/ 71 w 1857"/>
                        <a:gd name="T29" fmla="*/ 1541 h 2552"/>
                        <a:gd name="T30" fmla="*/ 71 w 1857"/>
                        <a:gd name="T31" fmla="*/ 2346 h 2552"/>
                        <a:gd name="T32" fmla="*/ 1128 w 1857"/>
                        <a:gd name="T33" fmla="*/ 2481 h 2552"/>
                        <a:gd name="T34" fmla="*/ 1128 w 1857"/>
                        <a:gd name="T35" fmla="*/ 1576 h 2552"/>
                        <a:gd name="T36" fmla="*/ 1128 w 1857"/>
                        <a:gd name="T37" fmla="*/ 1327 h 2552"/>
                        <a:gd name="T38" fmla="*/ 71 w 1857"/>
                        <a:gd name="T39" fmla="*/ 1310 h 2552"/>
                        <a:gd name="T40" fmla="*/ 71 w 1857"/>
                        <a:gd name="T41" fmla="*/ 1485 h 2552"/>
                        <a:gd name="T42" fmla="*/ 1128 w 1857"/>
                        <a:gd name="T43" fmla="*/ 1501 h 2552"/>
                        <a:gd name="T44" fmla="*/ 1128 w 1857"/>
                        <a:gd name="T45" fmla="*/ 1327 h 2552"/>
                        <a:gd name="T46" fmla="*/ 1128 w 1857"/>
                        <a:gd name="T47" fmla="*/ 1073 h 2552"/>
                        <a:gd name="T48" fmla="*/ 71 w 1857"/>
                        <a:gd name="T49" fmla="*/ 1089 h 2552"/>
                        <a:gd name="T50" fmla="*/ 71 w 1857"/>
                        <a:gd name="T51" fmla="*/ 1249 h 2552"/>
                        <a:gd name="T52" fmla="*/ 1133 w 1857"/>
                        <a:gd name="T53" fmla="*/ 1263 h 2552"/>
                        <a:gd name="T54" fmla="*/ 1128 w 1857"/>
                        <a:gd name="T55" fmla="*/ 1073 h 2552"/>
                        <a:gd name="T56" fmla="*/ 1128 w 1857"/>
                        <a:gd name="T57" fmla="*/ 831 h 2552"/>
                        <a:gd name="T58" fmla="*/ 71 w 1857"/>
                        <a:gd name="T59" fmla="*/ 856 h 2552"/>
                        <a:gd name="T60" fmla="*/ 71 w 1857"/>
                        <a:gd name="T61" fmla="*/ 1030 h 2552"/>
                        <a:gd name="T62" fmla="*/ 1128 w 1857"/>
                        <a:gd name="T63" fmla="*/ 1021 h 2552"/>
                        <a:gd name="T64" fmla="*/ 1128 w 1857"/>
                        <a:gd name="T65" fmla="*/ 831 h 2552"/>
                        <a:gd name="T66" fmla="*/ 1128 w 1857"/>
                        <a:gd name="T67" fmla="*/ 572 h 2552"/>
                        <a:gd name="T68" fmla="*/ 71 w 1857"/>
                        <a:gd name="T69" fmla="*/ 636 h 2552"/>
                        <a:gd name="T70" fmla="*/ 71 w 1857"/>
                        <a:gd name="T71" fmla="*/ 799 h 2552"/>
                        <a:gd name="T72" fmla="*/ 1128 w 1857"/>
                        <a:gd name="T73" fmla="*/ 761 h 2552"/>
                        <a:gd name="T74" fmla="*/ 1128 w 1857"/>
                        <a:gd name="T75" fmla="*/ 572 h 2552"/>
                        <a:gd name="T76" fmla="*/ 1128 w 1857"/>
                        <a:gd name="T77" fmla="*/ 324 h 2552"/>
                        <a:gd name="T78" fmla="*/ 72 w 1857"/>
                        <a:gd name="T79" fmla="*/ 404 h 2552"/>
                        <a:gd name="T80" fmla="*/ 71 w 1857"/>
                        <a:gd name="T81" fmla="*/ 580 h 2552"/>
                        <a:gd name="T82" fmla="*/ 1128 w 1857"/>
                        <a:gd name="T83" fmla="*/ 513 h 2552"/>
                        <a:gd name="T84" fmla="*/ 1128 w 1857"/>
                        <a:gd name="T85" fmla="*/ 324 h 2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857" h="2552">
                          <a:moveTo>
                            <a:pt x="1217" y="0"/>
                          </a:moveTo>
                          <a:lnTo>
                            <a:pt x="0" y="142"/>
                          </a:lnTo>
                          <a:lnTo>
                            <a:pt x="0" y="2393"/>
                          </a:lnTo>
                          <a:lnTo>
                            <a:pt x="1217" y="2552"/>
                          </a:lnTo>
                          <a:lnTo>
                            <a:pt x="1217" y="2552"/>
                          </a:lnTo>
                          <a:lnTo>
                            <a:pt x="1857" y="2338"/>
                          </a:lnTo>
                          <a:lnTo>
                            <a:pt x="1857" y="186"/>
                          </a:lnTo>
                          <a:lnTo>
                            <a:pt x="1217" y="0"/>
                          </a:lnTo>
                          <a:close/>
                          <a:moveTo>
                            <a:pt x="1128" y="82"/>
                          </a:moveTo>
                          <a:lnTo>
                            <a:pt x="71" y="179"/>
                          </a:lnTo>
                          <a:lnTo>
                            <a:pt x="71" y="353"/>
                          </a:lnTo>
                          <a:lnTo>
                            <a:pt x="1128" y="257"/>
                          </a:lnTo>
                          <a:lnTo>
                            <a:pt x="1128" y="82"/>
                          </a:lnTo>
                          <a:close/>
                          <a:moveTo>
                            <a:pt x="1128" y="1576"/>
                          </a:moveTo>
                          <a:lnTo>
                            <a:pt x="71" y="1541"/>
                          </a:lnTo>
                          <a:lnTo>
                            <a:pt x="71" y="2346"/>
                          </a:lnTo>
                          <a:lnTo>
                            <a:pt x="1128" y="2481"/>
                          </a:lnTo>
                          <a:lnTo>
                            <a:pt x="1128" y="1576"/>
                          </a:lnTo>
                          <a:close/>
                          <a:moveTo>
                            <a:pt x="1128" y="1327"/>
                          </a:moveTo>
                          <a:lnTo>
                            <a:pt x="71" y="1310"/>
                          </a:lnTo>
                          <a:lnTo>
                            <a:pt x="71" y="1485"/>
                          </a:lnTo>
                          <a:lnTo>
                            <a:pt x="1128" y="1501"/>
                          </a:lnTo>
                          <a:lnTo>
                            <a:pt x="1128" y="1327"/>
                          </a:lnTo>
                          <a:close/>
                          <a:moveTo>
                            <a:pt x="1128" y="1073"/>
                          </a:moveTo>
                          <a:lnTo>
                            <a:pt x="71" y="1089"/>
                          </a:lnTo>
                          <a:lnTo>
                            <a:pt x="71" y="1249"/>
                          </a:lnTo>
                          <a:lnTo>
                            <a:pt x="1133" y="1263"/>
                          </a:lnTo>
                          <a:lnTo>
                            <a:pt x="1128" y="1073"/>
                          </a:lnTo>
                          <a:close/>
                          <a:moveTo>
                            <a:pt x="1128" y="831"/>
                          </a:moveTo>
                          <a:lnTo>
                            <a:pt x="71" y="856"/>
                          </a:lnTo>
                          <a:lnTo>
                            <a:pt x="71" y="1030"/>
                          </a:lnTo>
                          <a:lnTo>
                            <a:pt x="1128" y="1021"/>
                          </a:lnTo>
                          <a:lnTo>
                            <a:pt x="1128" y="831"/>
                          </a:lnTo>
                          <a:close/>
                          <a:moveTo>
                            <a:pt x="1128" y="572"/>
                          </a:moveTo>
                          <a:lnTo>
                            <a:pt x="71" y="636"/>
                          </a:lnTo>
                          <a:lnTo>
                            <a:pt x="71" y="799"/>
                          </a:lnTo>
                          <a:lnTo>
                            <a:pt x="1128" y="761"/>
                          </a:lnTo>
                          <a:lnTo>
                            <a:pt x="1128" y="572"/>
                          </a:lnTo>
                          <a:close/>
                          <a:moveTo>
                            <a:pt x="1128" y="324"/>
                          </a:moveTo>
                          <a:lnTo>
                            <a:pt x="72" y="404"/>
                          </a:lnTo>
                          <a:lnTo>
                            <a:pt x="71" y="580"/>
                          </a:lnTo>
                          <a:lnTo>
                            <a:pt x="1128" y="513"/>
                          </a:lnTo>
                          <a:lnTo>
                            <a:pt x="1128" y="324"/>
                          </a:lnTo>
                          <a:close/>
                        </a:path>
                      </a:pathLst>
                    </a:custGeom>
                    <a:gradFill>
                      <a:gsLst>
                        <a:gs pos="2000">
                          <a:srgbClr val="006EBF">
                            <a:alpha val="0"/>
                          </a:srgbClr>
                        </a:gs>
                        <a:gs pos="39000">
                          <a:srgbClr val="0BABDF">
                            <a:alpha val="100000"/>
                          </a:srgbClr>
                        </a:gs>
                        <a:gs pos="67000">
                          <a:srgbClr val="16E8FF">
                            <a:alpha val="30000"/>
                          </a:srgbClr>
                        </a:gs>
                        <a:gs pos="100000">
                          <a:srgbClr val="16E8FF">
                            <a:alpha val="60000"/>
                          </a:srgbClr>
                        </a:gs>
                      </a:gsLst>
                      <a:lin ang="2700000" scaled="0"/>
                    </a:gradFill>
                  </p:spPr>
                  <p:txBody>
                    <a:bodyPr vert="horz" wrap="square" lIns="80645" tIns="40322" rIns="80645" bIns="40322" numCol="1" rtlCol="0" anchor="ctr" anchorCtr="0" compatLnSpc="0">
                      <a:noAutofit/>
                    </a:bodyPr>
                    <a:lstStyle/>
                    <a:p>
                      <a:pPr lvl="0" algn="ctr">
                        <a:spcBef>
                          <a:spcPts val="0"/>
                        </a:spcBef>
                        <a:spcAft>
                          <a:spcPts val="0"/>
                        </a:spcAft>
                        <a:buClrTx/>
                        <a:buSzTx/>
                        <a:buFontTx/>
                        <a:defRPr/>
                      </a:pPr>
                      <a:endParaRPr lang="en-US" sz="970" noProof="0">
                        <a:ln>
                          <a:noFill/>
                        </a:ln>
                        <a:solidFill>
                          <a:srgbClr val="C00000"/>
                        </a:solidFill>
                        <a:effectLst>
                          <a:outerShdw blurRad="38100" dist="38100" dir="2700000" algn="tl">
                            <a:srgbClr val="000000">
                              <a:alpha val="43137"/>
                            </a:srgbClr>
                          </a:outerShdw>
                        </a:effectLst>
                        <a:uLnTx/>
                        <a:uFillTx/>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
                  <p:nvSpPr>
                    <p:cNvPr id="43" name="Freeform 70"/>
                    <p:cNvSpPr>
                      <a:spLocks noEditPoints="1"/>
                    </p:cNvSpPr>
                    <p:nvPr/>
                  </p:nvSpPr>
                  <p:spPr bwMode="black">
                    <a:xfrm>
                      <a:off x="3648076" y="2828925"/>
                      <a:ext cx="525462" cy="723899"/>
                    </a:xfrm>
                    <a:custGeom>
                      <a:avLst/>
                      <a:gdLst>
                        <a:gd name="T0" fmla="*/ 955 w 1457"/>
                        <a:gd name="T1" fmla="*/ 0 h 2004"/>
                        <a:gd name="T2" fmla="*/ 0 w 1457"/>
                        <a:gd name="T3" fmla="*/ 112 h 2004"/>
                        <a:gd name="T4" fmla="*/ 0 w 1457"/>
                        <a:gd name="T5" fmla="*/ 1879 h 2004"/>
                        <a:gd name="T6" fmla="*/ 955 w 1457"/>
                        <a:gd name="T7" fmla="*/ 2004 h 2004"/>
                        <a:gd name="T8" fmla="*/ 955 w 1457"/>
                        <a:gd name="T9" fmla="*/ 2004 h 2004"/>
                        <a:gd name="T10" fmla="*/ 1457 w 1457"/>
                        <a:gd name="T11" fmla="*/ 1836 h 2004"/>
                        <a:gd name="T12" fmla="*/ 1457 w 1457"/>
                        <a:gd name="T13" fmla="*/ 146 h 2004"/>
                        <a:gd name="T14" fmla="*/ 955 w 1457"/>
                        <a:gd name="T15" fmla="*/ 0 h 2004"/>
                        <a:gd name="T16" fmla="*/ 885 w 1457"/>
                        <a:gd name="T17" fmla="*/ 65 h 2004"/>
                        <a:gd name="T18" fmla="*/ 55 w 1457"/>
                        <a:gd name="T19" fmla="*/ 141 h 2004"/>
                        <a:gd name="T20" fmla="*/ 55 w 1457"/>
                        <a:gd name="T21" fmla="*/ 277 h 2004"/>
                        <a:gd name="T22" fmla="*/ 885 w 1457"/>
                        <a:gd name="T23" fmla="*/ 202 h 2004"/>
                        <a:gd name="T24" fmla="*/ 885 w 1457"/>
                        <a:gd name="T25" fmla="*/ 65 h 2004"/>
                        <a:gd name="T26" fmla="*/ 885 w 1457"/>
                        <a:gd name="T27" fmla="*/ 1238 h 2004"/>
                        <a:gd name="T28" fmla="*/ 55 w 1457"/>
                        <a:gd name="T29" fmla="*/ 1210 h 2004"/>
                        <a:gd name="T30" fmla="*/ 55 w 1457"/>
                        <a:gd name="T31" fmla="*/ 1842 h 2004"/>
                        <a:gd name="T32" fmla="*/ 885 w 1457"/>
                        <a:gd name="T33" fmla="*/ 1948 h 2004"/>
                        <a:gd name="T34" fmla="*/ 885 w 1457"/>
                        <a:gd name="T35" fmla="*/ 1238 h 2004"/>
                        <a:gd name="T36" fmla="*/ 885 w 1457"/>
                        <a:gd name="T37" fmla="*/ 1042 h 2004"/>
                        <a:gd name="T38" fmla="*/ 55 w 1457"/>
                        <a:gd name="T39" fmla="*/ 1029 h 2004"/>
                        <a:gd name="T40" fmla="*/ 55 w 1457"/>
                        <a:gd name="T41" fmla="*/ 1166 h 2004"/>
                        <a:gd name="T42" fmla="*/ 885 w 1457"/>
                        <a:gd name="T43" fmla="*/ 1179 h 2004"/>
                        <a:gd name="T44" fmla="*/ 885 w 1457"/>
                        <a:gd name="T45" fmla="*/ 1042 h 2004"/>
                        <a:gd name="T46" fmla="*/ 885 w 1457"/>
                        <a:gd name="T47" fmla="*/ 843 h 2004"/>
                        <a:gd name="T48" fmla="*/ 55 w 1457"/>
                        <a:gd name="T49" fmla="*/ 855 h 2004"/>
                        <a:gd name="T50" fmla="*/ 55 w 1457"/>
                        <a:gd name="T51" fmla="*/ 981 h 2004"/>
                        <a:gd name="T52" fmla="*/ 889 w 1457"/>
                        <a:gd name="T53" fmla="*/ 992 h 2004"/>
                        <a:gd name="T54" fmla="*/ 885 w 1457"/>
                        <a:gd name="T55" fmla="*/ 843 h 2004"/>
                        <a:gd name="T56" fmla="*/ 885 w 1457"/>
                        <a:gd name="T57" fmla="*/ 653 h 2004"/>
                        <a:gd name="T58" fmla="*/ 55 w 1457"/>
                        <a:gd name="T59" fmla="*/ 672 h 2004"/>
                        <a:gd name="T60" fmla="*/ 55 w 1457"/>
                        <a:gd name="T61" fmla="*/ 809 h 2004"/>
                        <a:gd name="T62" fmla="*/ 885 w 1457"/>
                        <a:gd name="T63" fmla="*/ 802 h 2004"/>
                        <a:gd name="T64" fmla="*/ 885 w 1457"/>
                        <a:gd name="T65" fmla="*/ 653 h 2004"/>
                        <a:gd name="T66" fmla="*/ 885 w 1457"/>
                        <a:gd name="T67" fmla="*/ 449 h 2004"/>
                        <a:gd name="T68" fmla="*/ 55 w 1457"/>
                        <a:gd name="T69" fmla="*/ 499 h 2004"/>
                        <a:gd name="T70" fmla="*/ 55 w 1457"/>
                        <a:gd name="T71" fmla="*/ 627 h 2004"/>
                        <a:gd name="T72" fmla="*/ 885 w 1457"/>
                        <a:gd name="T73" fmla="*/ 598 h 2004"/>
                        <a:gd name="T74" fmla="*/ 885 w 1457"/>
                        <a:gd name="T75" fmla="*/ 449 h 2004"/>
                        <a:gd name="T76" fmla="*/ 885 w 1457"/>
                        <a:gd name="T77" fmla="*/ 254 h 2004"/>
                        <a:gd name="T78" fmla="*/ 57 w 1457"/>
                        <a:gd name="T79" fmla="*/ 317 h 2004"/>
                        <a:gd name="T80" fmla="*/ 56 w 1457"/>
                        <a:gd name="T81" fmla="*/ 455 h 2004"/>
                        <a:gd name="T82" fmla="*/ 885 w 1457"/>
                        <a:gd name="T83" fmla="*/ 403 h 2004"/>
                        <a:gd name="T84" fmla="*/ 885 w 1457"/>
                        <a:gd name="T85" fmla="*/ 254 h 20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57" h="2004">
                          <a:moveTo>
                            <a:pt x="955" y="0"/>
                          </a:moveTo>
                          <a:lnTo>
                            <a:pt x="0" y="112"/>
                          </a:lnTo>
                          <a:lnTo>
                            <a:pt x="0" y="1879"/>
                          </a:lnTo>
                          <a:lnTo>
                            <a:pt x="955" y="2004"/>
                          </a:lnTo>
                          <a:lnTo>
                            <a:pt x="955" y="2004"/>
                          </a:lnTo>
                          <a:lnTo>
                            <a:pt x="1457" y="1836"/>
                          </a:lnTo>
                          <a:lnTo>
                            <a:pt x="1457" y="146"/>
                          </a:lnTo>
                          <a:lnTo>
                            <a:pt x="955" y="0"/>
                          </a:lnTo>
                          <a:close/>
                          <a:moveTo>
                            <a:pt x="885" y="65"/>
                          </a:moveTo>
                          <a:lnTo>
                            <a:pt x="55" y="141"/>
                          </a:lnTo>
                          <a:lnTo>
                            <a:pt x="55" y="277"/>
                          </a:lnTo>
                          <a:lnTo>
                            <a:pt x="885" y="202"/>
                          </a:lnTo>
                          <a:lnTo>
                            <a:pt x="885" y="65"/>
                          </a:lnTo>
                          <a:close/>
                          <a:moveTo>
                            <a:pt x="885" y="1238"/>
                          </a:moveTo>
                          <a:lnTo>
                            <a:pt x="55" y="1210"/>
                          </a:lnTo>
                          <a:lnTo>
                            <a:pt x="55" y="1842"/>
                          </a:lnTo>
                          <a:lnTo>
                            <a:pt x="885" y="1948"/>
                          </a:lnTo>
                          <a:lnTo>
                            <a:pt x="885" y="1238"/>
                          </a:lnTo>
                          <a:close/>
                          <a:moveTo>
                            <a:pt x="885" y="1042"/>
                          </a:moveTo>
                          <a:lnTo>
                            <a:pt x="55" y="1029"/>
                          </a:lnTo>
                          <a:lnTo>
                            <a:pt x="55" y="1166"/>
                          </a:lnTo>
                          <a:lnTo>
                            <a:pt x="885" y="1179"/>
                          </a:lnTo>
                          <a:lnTo>
                            <a:pt x="885" y="1042"/>
                          </a:lnTo>
                          <a:close/>
                          <a:moveTo>
                            <a:pt x="885" y="843"/>
                          </a:moveTo>
                          <a:lnTo>
                            <a:pt x="55" y="855"/>
                          </a:lnTo>
                          <a:lnTo>
                            <a:pt x="55" y="981"/>
                          </a:lnTo>
                          <a:lnTo>
                            <a:pt x="889" y="992"/>
                          </a:lnTo>
                          <a:lnTo>
                            <a:pt x="885" y="843"/>
                          </a:lnTo>
                          <a:close/>
                          <a:moveTo>
                            <a:pt x="885" y="653"/>
                          </a:moveTo>
                          <a:lnTo>
                            <a:pt x="55" y="672"/>
                          </a:lnTo>
                          <a:lnTo>
                            <a:pt x="55" y="809"/>
                          </a:lnTo>
                          <a:lnTo>
                            <a:pt x="885" y="802"/>
                          </a:lnTo>
                          <a:lnTo>
                            <a:pt x="885" y="653"/>
                          </a:lnTo>
                          <a:close/>
                          <a:moveTo>
                            <a:pt x="885" y="449"/>
                          </a:moveTo>
                          <a:lnTo>
                            <a:pt x="55" y="499"/>
                          </a:lnTo>
                          <a:lnTo>
                            <a:pt x="55" y="627"/>
                          </a:lnTo>
                          <a:lnTo>
                            <a:pt x="885" y="598"/>
                          </a:lnTo>
                          <a:lnTo>
                            <a:pt x="885" y="449"/>
                          </a:lnTo>
                          <a:close/>
                          <a:moveTo>
                            <a:pt x="885" y="254"/>
                          </a:moveTo>
                          <a:lnTo>
                            <a:pt x="57" y="317"/>
                          </a:lnTo>
                          <a:lnTo>
                            <a:pt x="56" y="455"/>
                          </a:lnTo>
                          <a:lnTo>
                            <a:pt x="885" y="403"/>
                          </a:lnTo>
                          <a:lnTo>
                            <a:pt x="885" y="254"/>
                          </a:lnTo>
                          <a:close/>
                        </a:path>
                      </a:pathLst>
                    </a:custGeom>
                    <a:gradFill>
                      <a:gsLst>
                        <a:gs pos="2000">
                          <a:srgbClr val="006EBF">
                            <a:alpha val="0"/>
                          </a:srgbClr>
                        </a:gs>
                        <a:gs pos="39000">
                          <a:srgbClr val="0BABDF">
                            <a:alpha val="100000"/>
                          </a:srgbClr>
                        </a:gs>
                        <a:gs pos="67000">
                          <a:srgbClr val="16E8FF">
                            <a:alpha val="30000"/>
                          </a:srgbClr>
                        </a:gs>
                        <a:gs pos="100000">
                          <a:srgbClr val="16E8FF">
                            <a:alpha val="60000"/>
                          </a:srgbClr>
                        </a:gs>
                      </a:gsLst>
                      <a:lin ang="2700000" scaled="0"/>
                    </a:gradFill>
                  </p:spPr>
                  <p:txBody>
                    <a:bodyPr vert="horz" wrap="square" lIns="80645" tIns="40322" rIns="80645" bIns="40322" numCol="1" rtlCol="0" anchor="ctr" anchorCtr="0" compatLnSpc="0">
                      <a:noAutofit/>
                    </a:bodyPr>
                    <a:lstStyle/>
                    <a:p>
                      <a:pPr lvl="0" algn="ctr">
                        <a:spcBef>
                          <a:spcPts val="0"/>
                        </a:spcBef>
                        <a:spcAft>
                          <a:spcPts val="0"/>
                        </a:spcAft>
                        <a:buClrTx/>
                        <a:buSzTx/>
                        <a:buFontTx/>
                        <a:defRPr/>
                      </a:pPr>
                      <a:endParaRPr lang="en-US" sz="970" noProof="0">
                        <a:ln>
                          <a:noFill/>
                        </a:ln>
                        <a:solidFill>
                          <a:srgbClr val="C00000"/>
                        </a:solidFill>
                        <a:effectLst>
                          <a:outerShdw blurRad="38100" dist="38100" dir="2700000" algn="tl">
                            <a:srgbClr val="000000">
                              <a:alpha val="43137"/>
                            </a:srgbClr>
                          </a:outerShdw>
                        </a:effectLst>
                        <a:uLnTx/>
                        <a:uFillTx/>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
                  <p:nvSpPr>
                    <p:cNvPr id="44" name="Freeform 71"/>
                    <p:cNvSpPr>
                      <a:spLocks noEditPoints="1"/>
                    </p:cNvSpPr>
                    <p:nvPr/>
                  </p:nvSpPr>
                  <p:spPr bwMode="black">
                    <a:xfrm>
                      <a:off x="688975" y="2112963"/>
                      <a:ext cx="3595687" cy="2268538"/>
                    </a:xfrm>
                    <a:custGeom>
                      <a:avLst/>
                      <a:gdLst>
                        <a:gd name="T0" fmla="*/ 383 w 9969"/>
                        <a:gd name="T1" fmla="*/ 283 h 6282"/>
                        <a:gd name="T2" fmla="*/ 20 w 9969"/>
                        <a:gd name="T3" fmla="*/ 517 h 6282"/>
                        <a:gd name="T4" fmla="*/ 18 w 9969"/>
                        <a:gd name="T5" fmla="*/ 996 h 6282"/>
                        <a:gd name="T6" fmla="*/ 17 w 9969"/>
                        <a:gd name="T7" fmla="*/ 1474 h 6282"/>
                        <a:gd name="T8" fmla="*/ 15 w 9969"/>
                        <a:gd name="T9" fmla="*/ 1952 h 6282"/>
                        <a:gd name="T10" fmla="*/ 13 w 9969"/>
                        <a:gd name="T11" fmla="*/ 2430 h 6282"/>
                        <a:gd name="T12" fmla="*/ 11 w 9969"/>
                        <a:gd name="T13" fmla="*/ 2908 h 6282"/>
                        <a:gd name="T14" fmla="*/ 9 w 9969"/>
                        <a:gd name="T15" fmla="*/ 3386 h 6282"/>
                        <a:gd name="T16" fmla="*/ 7 w 9969"/>
                        <a:gd name="T17" fmla="*/ 3864 h 6282"/>
                        <a:gd name="T18" fmla="*/ 6 w 9969"/>
                        <a:gd name="T19" fmla="*/ 4342 h 6282"/>
                        <a:gd name="T20" fmla="*/ 4 w 9969"/>
                        <a:gd name="T21" fmla="*/ 4820 h 6282"/>
                        <a:gd name="T22" fmla="*/ 2 w 9969"/>
                        <a:gd name="T23" fmla="*/ 5298 h 6282"/>
                        <a:gd name="T24" fmla="*/ 304 w 9969"/>
                        <a:gd name="T25" fmla="*/ 5893 h 6282"/>
                        <a:gd name="T26" fmla="*/ 503 w 9969"/>
                        <a:gd name="T27" fmla="*/ 5920 h 6282"/>
                        <a:gd name="T28" fmla="*/ 1033 w 9969"/>
                        <a:gd name="T29" fmla="*/ 5990 h 6282"/>
                        <a:gd name="T30" fmla="*/ 1562 w 9969"/>
                        <a:gd name="T31" fmla="*/ 6061 h 6282"/>
                        <a:gd name="T32" fmla="*/ 2092 w 9969"/>
                        <a:gd name="T33" fmla="*/ 6131 h 6282"/>
                        <a:gd name="T34" fmla="*/ 2622 w 9969"/>
                        <a:gd name="T35" fmla="*/ 6202 h 6282"/>
                        <a:gd name="T36" fmla="*/ 3152 w 9969"/>
                        <a:gd name="T37" fmla="*/ 6273 h 6282"/>
                        <a:gd name="T38" fmla="*/ 3230 w 9969"/>
                        <a:gd name="T39" fmla="*/ 6279 h 6282"/>
                        <a:gd name="T40" fmla="*/ 3646 w 9969"/>
                        <a:gd name="T41" fmla="*/ 6065 h 6282"/>
                        <a:gd name="T42" fmla="*/ 4143 w 9969"/>
                        <a:gd name="T43" fmla="*/ 5887 h 6282"/>
                        <a:gd name="T44" fmla="*/ 4640 w 9969"/>
                        <a:gd name="T45" fmla="*/ 5709 h 6282"/>
                        <a:gd name="T46" fmla="*/ 5137 w 9969"/>
                        <a:gd name="T47" fmla="*/ 5531 h 6282"/>
                        <a:gd name="T48" fmla="*/ 5635 w 9969"/>
                        <a:gd name="T49" fmla="*/ 5353 h 6282"/>
                        <a:gd name="T50" fmla="*/ 6132 w 9969"/>
                        <a:gd name="T51" fmla="*/ 5175 h 6282"/>
                        <a:gd name="T52" fmla="*/ 6629 w 9969"/>
                        <a:gd name="T53" fmla="*/ 4997 h 6282"/>
                        <a:gd name="T54" fmla="*/ 7126 w 9969"/>
                        <a:gd name="T55" fmla="*/ 4819 h 6282"/>
                        <a:gd name="T56" fmla="*/ 7623 w 9969"/>
                        <a:gd name="T57" fmla="*/ 4641 h 6282"/>
                        <a:gd name="T58" fmla="*/ 8121 w 9969"/>
                        <a:gd name="T59" fmla="*/ 4463 h 6282"/>
                        <a:gd name="T60" fmla="*/ 8618 w 9969"/>
                        <a:gd name="T61" fmla="*/ 4285 h 6282"/>
                        <a:gd name="T62" fmla="*/ 9115 w 9969"/>
                        <a:gd name="T63" fmla="*/ 4107 h 6282"/>
                        <a:gd name="T64" fmla="*/ 9612 w 9969"/>
                        <a:gd name="T65" fmla="*/ 3929 h 6282"/>
                        <a:gd name="T66" fmla="*/ 9948 w 9969"/>
                        <a:gd name="T67" fmla="*/ 3873 h 6282"/>
                        <a:gd name="T68" fmla="*/ 9887 w 9969"/>
                        <a:gd name="T69" fmla="*/ 3355 h 6282"/>
                        <a:gd name="T70" fmla="*/ 9892 w 9969"/>
                        <a:gd name="T71" fmla="*/ 2877 h 6282"/>
                        <a:gd name="T72" fmla="*/ 9898 w 9969"/>
                        <a:gd name="T73" fmla="*/ 2399 h 6282"/>
                        <a:gd name="T74" fmla="*/ 9902 w 9969"/>
                        <a:gd name="T75" fmla="*/ 2011 h 6282"/>
                        <a:gd name="T76" fmla="*/ 9969 w 9969"/>
                        <a:gd name="T77" fmla="*/ 1990 h 6282"/>
                        <a:gd name="T78" fmla="*/ 9364 w 9969"/>
                        <a:gd name="T79" fmla="*/ 1791 h 6282"/>
                        <a:gd name="T80" fmla="*/ 8855 w 9969"/>
                        <a:gd name="T81" fmla="*/ 1643 h 6282"/>
                        <a:gd name="T82" fmla="*/ 8345 w 9969"/>
                        <a:gd name="T83" fmla="*/ 1494 h 6282"/>
                        <a:gd name="T84" fmla="*/ 7836 w 9969"/>
                        <a:gd name="T85" fmla="*/ 1345 h 6282"/>
                        <a:gd name="T86" fmla="*/ 7327 w 9969"/>
                        <a:gd name="T87" fmla="*/ 1197 h 6282"/>
                        <a:gd name="T88" fmla="*/ 6818 w 9969"/>
                        <a:gd name="T89" fmla="*/ 1048 h 6282"/>
                        <a:gd name="T90" fmla="*/ 6309 w 9969"/>
                        <a:gd name="T91" fmla="*/ 899 h 6282"/>
                        <a:gd name="T92" fmla="*/ 5799 w 9969"/>
                        <a:gd name="T93" fmla="*/ 751 h 6282"/>
                        <a:gd name="T94" fmla="*/ 5290 w 9969"/>
                        <a:gd name="T95" fmla="*/ 602 h 6282"/>
                        <a:gd name="T96" fmla="*/ 4781 w 9969"/>
                        <a:gd name="T97" fmla="*/ 453 h 6282"/>
                        <a:gd name="T98" fmla="*/ 4272 w 9969"/>
                        <a:gd name="T99" fmla="*/ 305 h 6282"/>
                        <a:gd name="T100" fmla="*/ 3763 w 9969"/>
                        <a:gd name="T101" fmla="*/ 156 h 6282"/>
                        <a:gd name="T102" fmla="*/ 3254 w 9969"/>
                        <a:gd name="T103" fmla="*/ 7 h 6282"/>
                        <a:gd name="T104" fmla="*/ 2710 w 9969"/>
                        <a:gd name="T105" fmla="*/ 35 h 6282"/>
                        <a:gd name="T106" fmla="*/ 2178 w 9969"/>
                        <a:gd name="T107" fmla="*/ 92 h 6282"/>
                        <a:gd name="T108" fmla="*/ 1646 w 9969"/>
                        <a:gd name="T109" fmla="*/ 149 h 6282"/>
                        <a:gd name="T110" fmla="*/ 1114 w 9969"/>
                        <a:gd name="T111" fmla="*/ 205 h 6282"/>
                        <a:gd name="T112" fmla="*/ 582 w 9969"/>
                        <a:gd name="T113" fmla="*/ 262 h 6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969" h="6282">
                          <a:moveTo>
                            <a:pt x="383" y="283"/>
                          </a:moveTo>
                          <a:lnTo>
                            <a:pt x="391" y="342"/>
                          </a:lnTo>
                          <a:lnTo>
                            <a:pt x="58" y="378"/>
                          </a:lnTo>
                          <a:lnTo>
                            <a:pt x="50" y="318"/>
                          </a:lnTo>
                          <a:lnTo>
                            <a:pt x="383" y="283"/>
                          </a:lnTo>
                          <a:close/>
                          <a:moveTo>
                            <a:pt x="20" y="517"/>
                          </a:moveTo>
                          <a:lnTo>
                            <a:pt x="87" y="518"/>
                          </a:lnTo>
                          <a:lnTo>
                            <a:pt x="86" y="816"/>
                          </a:lnTo>
                          <a:lnTo>
                            <a:pt x="19" y="816"/>
                          </a:lnTo>
                          <a:lnTo>
                            <a:pt x="20" y="517"/>
                          </a:lnTo>
                          <a:close/>
                          <a:moveTo>
                            <a:pt x="18" y="996"/>
                          </a:moveTo>
                          <a:lnTo>
                            <a:pt x="85" y="996"/>
                          </a:lnTo>
                          <a:lnTo>
                            <a:pt x="84" y="1294"/>
                          </a:lnTo>
                          <a:lnTo>
                            <a:pt x="17" y="1294"/>
                          </a:lnTo>
                          <a:lnTo>
                            <a:pt x="18" y="996"/>
                          </a:lnTo>
                          <a:close/>
                          <a:moveTo>
                            <a:pt x="17" y="1474"/>
                          </a:moveTo>
                          <a:lnTo>
                            <a:pt x="83" y="1474"/>
                          </a:lnTo>
                          <a:lnTo>
                            <a:pt x="82" y="1773"/>
                          </a:lnTo>
                          <a:lnTo>
                            <a:pt x="15" y="1772"/>
                          </a:lnTo>
                          <a:lnTo>
                            <a:pt x="17" y="1474"/>
                          </a:lnTo>
                          <a:close/>
                          <a:moveTo>
                            <a:pt x="15" y="1952"/>
                          </a:moveTo>
                          <a:lnTo>
                            <a:pt x="82" y="1952"/>
                          </a:lnTo>
                          <a:lnTo>
                            <a:pt x="81" y="2251"/>
                          </a:lnTo>
                          <a:lnTo>
                            <a:pt x="14" y="2250"/>
                          </a:lnTo>
                          <a:lnTo>
                            <a:pt x="15" y="1952"/>
                          </a:lnTo>
                          <a:close/>
                          <a:moveTo>
                            <a:pt x="13" y="2430"/>
                          </a:moveTo>
                          <a:lnTo>
                            <a:pt x="80" y="2430"/>
                          </a:lnTo>
                          <a:lnTo>
                            <a:pt x="79" y="2729"/>
                          </a:lnTo>
                          <a:lnTo>
                            <a:pt x="12" y="2729"/>
                          </a:lnTo>
                          <a:lnTo>
                            <a:pt x="13" y="2430"/>
                          </a:lnTo>
                          <a:close/>
                          <a:moveTo>
                            <a:pt x="11" y="2908"/>
                          </a:moveTo>
                          <a:lnTo>
                            <a:pt x="78" y="2908"/>
                          </a:lnTo>
                          <a:lnTo>
                            <a:pt x="77" y="3207"/>
                          </a:lnTo>
                          <a:lnTo>
                            <a:pt x="10" y="3207"/>
                          </a:lnTo>
                          <a:lnTo>
                            <a:pt x="11" y="2908"/>
                          </a:lnTo>
                          <a:close/>
                          <a:moveTo>
                            <a:pt x="9" y="3386"/>
                          </a:moveTo>
                          <a:lnTo>
                            <a:pt x="76" y="3386"/>
                          </a:lnTo>
                          <a:lnTo>
                            <a:pt x="75" y="3685"/>
                          </a:lnTo>
                          <a:lnTo>
                            <a:pt x="8" y="3685"/>
                          </a:lnTo>
                          <a:lnTo>
                            <a:pt x="9" y="3386"/>
                          </a:lnTo>
                          <a:close/>
                          <a:moveTo>
                            <a:pt x="7" y="3864"/>
                          </a:moveTo>
                          <a:lnTo>
                            <a:pt x="74" y="3864"/>
                          </a:lnTo>
                          <a:lnTo>
                            <a:pt x="73" y="4163"/>
                          </a:lnTo>
                          <a:lnTo>
                            <a:pt x="6" y="4163"/>
                          </a:lnTo>
                          <a:lnTo>
                            <a:pt x="7" y="3864"/>
                          </a:lnTo>
                          <a:close/>
                          <a:moveTo>
                            <a:pt x="6" y="4342"/>
                          </a:moveTo>
                          <a:lnTo>
                            <a:pt x="73" y="4342"/>
                          </a:lnTo>
                          <a:lnTo>
                            <a:pt x="72" y="4641"/>
                          </a:lnTo>
                          <a:lnTo>
                            <a:pt x="5" y="4641"/>
                          </a:lnTo>
                          <a:lnTo>
                            <a:pt x="6" y="4342"/>
                          </a:lnTo>
                          <a:close/>
                          <a:moveTo>
                            <a:pt x="4" y="4820"/>
                          </a:moveTo>
                          <a:lnTo>
                            <a:pt x="71" y="4820"/>
                          </a:lnTo>
                          <a:lnTo>
                            <a:pt x="70" y="5119"/>
                          </a:lnTo>
                          <a:lnTo>
                            <a:pt x="3" y="5119"/>
                          </a:lnTo>
                          <a:lnTo>
                            <a:pt x="4" y="4820"/>
                          </a:lnTo>
                          <a:close/>
                          <a:moveTo>
                            <a:pt x="2" y="5298"/>
                          </a:moveTo>
                          <a:lnTo>
                            <a:pt x="69" y="5298"/>
                          </a:lnTo>
                          <a:lnTo>
                            <a:pt x="68" y="5597"/>
                          </a:lnTo>
                          <a:lnTo>
                            <a:pt x="1" y="5597"/>
                          </a:lnTo>
                          <a:lnTo>
                            <a:pt x="2" y="5298"/>
                          </a:lnTo>
                          <a:close/>
                          <a:moveTo>
                            <a:pt x="0" y="5776"/>
                          </a:moveTo>
                          <a:lnTo>
                            <a:pt x="67" y="5776"/>
                          </a:lnTo>
                          <a:lnTo>
                            <a:pt x="67" y="5801"/>
                          </a:lnTo>
                          <a:lnTo>
                            <a:pt x="314" y="5834"/>
                          </a:lnTo>
                          <a:lnTo>
                            <a:pt x="304" y="5893"/>
                          </a:lnTo>
                          <a:lnTo>
                            <a:pt x="29" y="5856"/>
                          </a:lnTo>
                          <a:lnTo>
                            <a:pt x="0" y="5852"/>
                          </a:lnTo>
                          <a:lnTo>
                            <a:pt x="0" y="5827"/>
                          </a:lnTo>
                          <a:lnTo>
                            <a:pt x="0" y="5776"/>
                          </a:lnTo>
                          <a:close/>
                          <a:moveTo>
                            <a:pt x="503" y="5920"/>
                          </a:moveTo>
                          <a:lnTo>
                            <a:pt x="513" y="5860"/>
                          </a:lnTo>
                          <a:lnTo>
                            <a:pt x="844" y="5905"/>
                          </a:lnTo>
                          <a:lnTo>
                            <a:pt x="834" y="5964"/>
                          </a:lnTo>
                          <a:lnTo>
                            <a:pt x="503" y="5920"/>
                          </a:lnTo>
                          <a:close/>
                          <a:moveTo>
                            <a:pt x="1033" y="5990"/>
                          </a:moveTo>
                          <a:lnTo>
                            <a:pt x="1043" y="5931"/>
                          </a:lnTo>
                          <a:lnTo>
                            <a:pt x="1374" y="5975"/>
                          </a:lnTo>
                          <a:lnTo>
                            <a:pt x="1364" y="6034"/>
                          </a:lnTo>
                          <a:lnTo>
                            <a:pt x="1033" y="5990"/>
                          </a:lnTo>
                          <a:close/>
                          <a:moveTo>
                            <a:pt x="1562" y="6061"/>
                          </a:moveTo>
                          <a:lnTo>
                            <a:pt x="1572" y="6002"/>
                          </a:lnTo>
                          <a:lnTo>
                            <a:pt x="1904" y="6046"/>
                          </a:lnTo>
                          <a:lnTo>
                            <a:pt x="1894" y="6105"/>
                          </a:lnTo>
                          <a:lnTo>
                            <a:pt x="1562" y="6061"/>
                          </a:lnTo>
                          <a:close/>
                          <a:moveTo>
                            <a:pt x="2092" y="6131"/>
                          </a:moveTo>
                          <a:lnTo>
                            <a:pt x="2102" y="6072"/>
                          </a:lnTo>
                          <a:lnTo>
                            <a:pt x="2433" y="6116"/>
                          </a:lnTo>
                          <a:lnTo>
                            <a:pt x="2423" y="6175"/>
                          </a:lnTo>
                          <a:lnTo>
                            <a:pt x="2092" y="6131"/>
                          </a:lnTo>
                          <a:close/>
                          <a:moveTo>
                            <a:pt x="2622" y="6202"/>
                          </a:moveTo>
                          <a:lnTo>
                            <a:pt x="2632" y="6143"/>
                          </a:lnTo>
                          <a:lnTo>
                            <a:pt x="2963" y="6187"/>
                          </a:lnTo>
                          <a:lnTo>
                            <a:pt x="2953" y="6246"/>
                          </a:lnTo>
                          <a:lnTo>
                            <a:pt x="2622" y="6202"/>
                          </a:lnTo>
                          <a:close/>
                          <a:moveTo>
                            <a:pt x="3152" y="6273"/>
                          </a:moveTo>
                          <a:lnTo>
                            <a:pt x="3162" y="6213"/>
                          </a:lnTo>
                          <a:lnTo>
                            <a:pt x="3213" y="6220"/>
                          </a:lnTo>
                          <a:lnTo>
                            <a:pt x="3459" y="6132"/>
                          </a:lnTo>
                          <a:lnTo>
                            <a:pt x="3484" y="6188"/>
                          </a:lnTo>
                          <a:lnTo>
                            <a:pt x="3230" y="6279"/>
                          </a:lnTo>
                          <a:lnTo>
                            <a:pt x="3221" y="6282"/>
                          </a:lnTo>
                          <a:lnTo>
                            <a:pt x="3212" y="6281"/>
                          </a:lnTo>
                          <a:lnTo>
                            <a:pt x="3152" y="6273"/>
                          </a:lnTo>
                          <a:close/>
                          <a:moveTo>
                            <a:pt x="3670" y="6121"/>
                          </a:moveTo>
                          <a:lnTo>
                            <a:pt x="3646" y="6065"/>
                          </a:lnTo>
                          <a:lnTo>
                            <a:pt x="3956" y="5954"/>
                          </a:lnTo>
                          <a:lnTo>
                            <a:pt x="3981" y="6010"/>
                          </a:lnTo>
                          <a:lnTo>
                            <a:pt x="3670" y="6121"/>
                          </a:lnTo>
                          <a:close/>
                          <a:moveTo>
                            <a:pt x="4168" y="5943"/>
                          </a:moveTo>
                          <a:lnTo>
                            <a:pt x="4143" y="5887"/>
                          </a:lnTo>
                          <a:lnTo>
                            <a:pt x="4454" y="5776"/>
                          </a:lnTo>
                          <a:lnTo>
                            <a:pt x="4479" y="5832"/>
                          </a:lnTo>
                          <a:lnTo>
                            <a:pt x="4168" y="5943"/>
                          </a:lnTo>
                          <a:close/>
                          <a:moveTo>
                            <a:pt x="4665" y="5765"/>
                          </a:moveTo>
                          <a:lnTo>
                            <a:pt x="4640" y="5709"/>
                          </a:lnTo>
                          <a:lnTo>
                            <a:pt x="4951" y="5598"/>
                          </a:lnTo>
                          <a:lnTo>
                            <a:pt x="4976" y="5654"/>
                          </a:lnTo>
                          <a:lnTo>
                            <a:pt x="4665" y="5765"/>
                          </a:lnTo>
                          <a:close/>
                          <a:moveTo>
                            <a:pt x="5162" y="5587"/>
                          </a:moveTo>
                          <a:lnTo>
                            <a:pt x="5137" y="5531"/>
                          </a:lnTo>
                          <a:lnTo>
                            <a:pt x="5448" y="5420"/>
                          </a:lnTo>
                          <a:lnTo>
                            <a:pt x="5473" y="5476"/>
                          </a:lnTo>
                          <a:lnTo>
                            <a:pt x="5162" y="5587"/>
                          </a:lnTo>
                          <a:close/>
                          <a:moveTo>
                            <a:pt x="5659" y="5409"/>
                          </a:moveTo>
                          <a:lnTo>
                            <a:pt x="5635" y="5353"/>
                          </a:lnTo>
                          <a:lnTo>
                            <a:pt x="5945" y="5242"/>
                          </a:lnTo>
                          <a:lnTo>
                            <a:pt x="5970" y="5297"/>
                          </a:lnTo>
                          <a:lnTo>
                            <a:pt x="5659" y="5409"/>
                          </a:lnTo>
                          <a:close/>
                          <a:moveTo>
                            <a:pt x="6157" y="5231"/>
                          </a:moveTo>
                          <a:lnTo>
                            <a:pt x="6132" y="5175"/>
                          </a:lnTo>
                          <a:lnTo>
                            <a:pt x="6442" y="5064"/>
                          </a:lnTo>
                          <a:lnTo>
                            <a:pt x="6467" y="5119"/>
                          </a:lnTo>
                          <a:lnTo>
                            <a:pt x="6157" y="5231"/>
                          </a:lnTo>
                          <a:close/>
                          <a:moveTo>
                            <a:pt x="6654" y="5053"/>
                          </a:moveTo>
                          <a:lnTo>
                            <a:pt x="6629" y="4997"/>
                          </a:lnTo>
                          <a:lnTo>
                            <a:pt x="6940" y="4886"/>
                          </a:lnTo>
                          <a:lnTo>
                            <a:pt x="6965" y="4941"/>
                          </a:lnTo>
                          <a:lnTo>
                            <a:pt x="6654" y="5053"/>
                          </a:lnTo>
                          <a:close/>
                          <a:moveTo>
                            <a:pt x="7151" y="4875"/>
                          </a:moveTo>
                          <a:lnTo>
                            <a:pt x="7126" y="4819"/>
                          </a:lnTo>
                          <a:lnTo>
                            <a:pt x="7437" y="4708"/>
                          </a:lnTo>
                          <a:lnTo>
                            <a:pt x="7462" y="4763"/>
                          </a:lnTo>
                          <a:lnTo>
                            <a:pt x="7151" y="4875"/>
                          </a:lnTo>
                          <a:close/>
                          <a:moveTo>
                            <a:pt x="7648" y="4697"/>
                          </a:moveTo>
                          <a:lnTo>
                            <a:pt x="7623" y="4641"/>
                          </a:lnTo>
                          <a:lnTo>
                            <a:pt x="7934" y="4530"/>
                          </a:lnTo>
                          <a:lnTo>
                            <a:pt x="7959" y="4585"/>
                          </a:lnTo>
                          <a:lnTo>
                            <a:pt x="7648" y="4697"/>
                          </a:lnTo>
                          <a:close/>
                          <a:moveTo>
                            <a:pt x="8145" y="4519"/>
                          </a:moveTo>
                          <a:lnTo>
                            <a:pt x="8121" y="4463"/>
                          </a:lnTo>
                          <a:lnTo>
                            <a:pt x="8431" y="4352"/>
                          </a:lnTo>
                          <a:lnTo>
                            <a:pt x="8456" y="4407"/>
                          </a:lnTo>
                          <a:lnTo>
                            <a:pt x="8145" y="4519"/>
                          </a:lnTo>
                          <a:close/>
                          <a:moveTo>
                            <a:pt x="8643" y="4341"/>
                          </a:moveTo>
                          <a:lnTo>
                            <a:pt x="8618" y="4285"/>
                          </a:lnTo>
                          <a:lnTo>
                            <a:pt x="8928" y="4174"/>
                          </a:lnTo>
                          <a:lnTo>
                            <a:pt x="8953" y="4229"/>
                          </a:lnTo>
                          <a:lnTo>
                            <a:pt x="8643" y="4341"/>
                          </a:lnTo>
                          <a:close/>
                          <a:moveTo>
                            <a:pt x="9140" y="4163"/>
                          </a:moveTo>
                          <a:lnTo>
                            <a:pt x="9115" y="4107"/>
                          </a:lnTo>
                          <a:lnTo>
                            <a:pt x="9426" y="3996"/>
                          </a:lnTo>
                          <a:lnTo>
                            <a:pt x="9451" y="4051"/>
                          </a:lnTo>
                          <a:lnTo>
                            <a:pt x="9140" y="4163"/>
                          </a:lnTo>
                          <a:close/>
                          <a:moveTo>
                            <a:pt x="9637" y="3985"/>
                          </a:moveTo>
                          <a:lnTo>
                            <a:pt x="9612" y="3929"/>
                          </a:lnTo>
                          <a:lnTo>
                            <a:pt x="9903" y="3825"/>
                          </a:lnTo>
                          <a:lnTo>
                            <a:pt x="9906" y="3833"/>
                          </a:lnTo>
                          <a:lnTo>
                            <a:pt x="9949" y="3834"/>
                          </a:lnTo>
                          <a:lnTo>
                            <a:pt x="9948" y="3853"/>
                          </a:lnTo>
                          <a:lnTo>
                            <a:pt x="9948" y="3873"/>
                          </a:lnTo>
                          <a:lnTo>
                            <a:pt x="9927" y="3881"/>
                          </a:lnTo>
                          <a:lnTo>
                            <a:pt x="9637" y="3985"/>
                          </a:lnTo>
                          <a:close/>
                          <a:moveTo>
                            <a:pt x="9951" y="3654"/>
                          </a:moveTo>
                          <a:lnTo>
                            <a:pt x="9884" y="3654"/>
                          </a:lnTo>
                          <a:lnTo>
                            <a:pt x="9887" y="3355"/>
                          </a:lnTo>
                          <a:lnTo>
                            <a:pt x="9954" y="3356"/>
                          </a:lnTo>
                          <a:lnTo>
                            <a:pt x="9951" y="3654"/>
                          </a:lnTo>
                          <a:close/>
                          <a:moveTo>
                            <a:pt x="9956" y="3176"/>
                          </a:moveTo>
                          <a:lnTo>
                            <a:pt x="9889" y="3176"/>
                          </a:lnTo>
                          <a:lnTo>
                            <a:pt x="9892" y="2877"/>
                          </a:lnTo>
                          <a:lnTo>
                            <a:pt x="9959" y="2878"/>
                          </a:lnTo>
                          <a:lnTo>
                            <a:pt x="9956" y="3176"/>
                          </a:lnTo>
                          <a:close/>
                          <a:moveTo>
                            <a:pt x="9961" y="2698"/>
                          </a:moveTo>
                          <a:lnTo>
                            <a:pt x="9894" y="2698"/>
                          </a:lnTo>
                          <a:lnTo>
                            <a:pt x="9898" y="2399"/>
                          </a:lnTo>
                          <a:lnTo>
                            <a:pt x="9965" y="2400"/>
                          </a:lnTo>
                          <a:lnTo>
                            <a:pt x="9961" y="2698"/>
                          </a:lnTo>
                          <a:close/>
                          <a:moveTo>
                            <a:pt x="9967" y="2220"/>
                          </a:moveTo>
                          <a:lnTo>
                            <a:pt x="9900" y="2220"/>
                          </a:lnTo>
                          <a:lnTo>
                            <a:pt x="9902" y="2011"/>
                          </a:lnTo>
                          <a:lnTo>
                            <a:pt x="9852" y="1997"/>
                          </a:lnTo>
                          <a:lnTo>
                            <a:pt x="9873" y="1940"/>
                          </a:lnTo>
                          <a:lnTo>
                            <a:pt x="9946" y="1961"/>
                          </a:lnTo>
                          <a:lnTo>
                            <a:pt x="9969" y="1968"/>
                          </a:lnTo>
                          <a:lnTo>
                            <a:pt x="9969" y="1990"/>
                          </a:lnTo>
                          <a:lnTo>
                            <a:pt x="9967" y="2220"/>
                          </a:lnTo>
                          <a:close/>
                          <a:moveTo>
                            <a:pt x="9682" y="1884"/>
                          </a:moveTo>
                          <a:lnTo>
                            <a:pt x="9661" y="1941"/>
                          </a:lnTo>
                          <a:lnTo>
                            <a:pt x="9343" y="1848"/>
                          </a:lnTo>
                          <a:lnTo>
                            <a:pt x="9364" y="1791"/>
                          </a:lnTo>
                          <a:lnTo>
                            <a:pt x="9682" y="1884"/>
                          </a:lnTo>
                          <a:close/>
                          <a:moveTo>
                            <a:pt x="9173" y="1736"/>
                          </a:moveTo>
                          <a:lnTo>
                            <a:pt x="9152" y="1792"/>
                          </a:lnTo>
                          <a:lnTo>
                            <a:pt x="8834" y="1699"/>
                          </a:lnTo>
                          <a:lnTo>
                            <a:pt x="8855" y="1643"/>
                          </a:lnTo>
                          <a:lnTo>
                            <a:pt x="9173" y="1736"/>
                          </a:lnTo>
                          <a:close/>
                          <a:moveTo>
                            <a:pt x="8664" y="1587"/>
                          </a:moveTo>
                          <a:lnTo>
                            <a:pt x="8643" y="1644"/>
                          </a:lnTo>
                          <a:lnTo>
                            <a:pt x="8324" y="1551"/>
                          </a:lnTo>
                          <a:lnTo>
                            <a:pt x="8345" y="1494"/>
                          </a:lnTo>
                          <a:lnTo>
                            <a:pt x="8664" y="1587"/>
                          </a:lnTo>
                          <a:close/>
                          <a:moveTo>
                            <a:pt x="8154" y="1438"/>
                          </a:moveTo>
                          <a:lnTo>
                            <a:pt x="8133" y="1495"/>
                          </a:lnTo>
                          <a:lnTo>
                            <a:pt x="7815" y="1402"/>
                          </a:lnTo>
                          <a:lnTo>
                            <a:pt x="7836" y="1345"/>
                          </a:lnTo>
                          <a:lnTo>
                            <a:pt x="8154" y="1438"/>
                          </a:lnTo>
                          <a:close/>
                          <a:moveTo>
                            <a:pt x="7645" y="1290"/>
                          </a:moveTo>
                          <a:lnTo>
                            <a:pt x="7624" y="1346"/>
                          </a:lnTo>
                          <a:lnTo>
                            <a:pt x="7306" y="1253"/>
                          </a:lnTo>
                          <a:lnTo>
                            <a:pt x="7327" y="1197"/>
                          </a:lnTo>
                          <a:lnTo>
                            <a:pt x="7645" y="1290"/>
                          </a:lnTo>
                          <a:close/>
                          <a:moveTo>
                            <a:pt x="7136" y="1141"/>
                          </a:moveTo>
                          <a:lnTo>
                            <a:pt x="7115" y="1198"/>
                          </a:lnTo>
                          <a:lnTo>
                            <a:pt x="6797" y="1105"/>
                          </a:lnTo>
                          <a:lnTo>
                            <a:pt x="6818" y="1048"/>
                          </a:lnTo>
                          <a:lnTo>
                            <a:pt x="7136" y="1141"/>
                          </a:lnTo>
                          <a:close/>
                          <a:moveTo>
                            <a:pt x="6627" y="992"/>
                          </a:moveTo>
                          <a:lnTo>
                            <a:pt x="6606" y="1049"/>
                          </a:lnTo>
                          <a:lnTo>
                            <a:pt x="6288" y="956"/>
                          </a:lnTo>
                          <a:lnTo>
                            <a:pt x="6309" y="899"/>
                          </a:lnTo>
                          <a:lnTo>
                            <a:pt x="6627" y="992"/>
                          </a:lnTo>
                          <a:close/>
                          <a:moveTo>
                            <a:pt x="6118" y="844"/>
                          </a:moveTo>
                          <a:lnTo>
                            <a:pt x="6097" y="900"/>
                          </a:lnTo>
                          <a:lnTo>
                            <a:pt x="5779" y="807"/>
                          </a:lnTo>
                          <a:lnTo>
                            <a:pt x="5799" y="751"/>
                          </a:lnTo>
                          <a:lnTo>
                            <a:pt x="6118" y="844"/>
                          </a:lnTo>
                          <a:close/>
                          <a:moveTo>
                            <a:pt x="5608" y="695"/>
                          </a:moveTo>
                          <a:lnTo>
                            <a:pt x="5588" y="752"/>
                          </a:lnTo>
                          <a:lnTo>
                            <a:pt x="5269" y="659"/>
                          </a:lnTo>
                          <a:lnTo>
                            <a:pt x="5290" y="602"/>
                          </a:lnTo>
                          <a:lnTo>
                            <a:pt x="5608" y="695"/>
                          </a:lnTo>
                          <a:close/>
                          <a:moveTo>
                            <a:pt x="5099" y="546"/>
                          </a:moveTo>
                          <a:lnTo>
                            <a:pt x="5078" y="603"/>
                          </a:lnTo>
                          <a:lnTo>
                            <a:pt x="4760" y="510"/>
                          </a:lnTo>
                          <a:lnTo>
                            <a:pt x="4781" y="453"/>
                          </a:lnTo>
                          <a:lnTo>
                            <a:pt x="5099" y="546"/>
                          </a:lnTo>
                          <a:close/>
                          <a:moveTo>
                            <a:pt x="4590" y="398"/>
                          </a:moveTo>
                          <a:lnTo>
                            <a:pt x="4569" y="454"/>
                          </a:lnTo>
                          <a:lnTo>
                            <a:pt x="4251" y="361"/>
                          </a:lnTo>
                          <a:lnTo>
                            <a:pt x="4272" y="305"/>
                          </a:lnTo>
                          <a:lnTo>
                            <a:pt x="4590" y="398"/>
                          </a:lnTo>
                          <a:close/>
                          <a:moveTo>
                            <a:pt x="4081" y="249"/>
                          </a:moveTo>
                          <a:lnTo>
                            <a:pt x="4060" y="306"/>
                          </a:lnTo>
                          <a:lnTo>
                            <a:pt x="3742" y="213"/>
                          </a:lnTo>
                          <a:lnTo>
                            <a:pt x="3763" y="156"/>
                          </a:lnTo>
                          <a:lnTo>
                            <a:pt x="4081" y="249"/>
                          </a:lnTo>
                          <a:close/>
                          <a:moveTo>
                            <a:pt x="3572" y="100"/>
                          </a:moveTo>
                          <a:lnTo>
                            <a:pt x="3551" y="157"/>
                          </a:lnTo>
                          <a:lnTo>
                            <a:pt x="3233" y="64"/>
                          </a:lnTo>
                          <a:lnTo>
                            <a:pt x="3254" y="7"/>
                          </a:lnTo>
                          <a:lnTo>
                            <a:pt x="3572" y="100"/>
                          </a:lnTo>
                          <a:close/>
                          <a:moveTo>
                            <a:pt x="3043" y="0"/>
                          </a:moveTo>
                          <a:lnTo>
                            <a:pt x="3051" y="59"/>
                          </a:lnTo>
                          <a:lnTo>
                            <a:pt x="2718" y="95"/>
                          </a:lnTo>
                          <a:lnTo>
                            <a:pt x="2710" y="35"/>
                          </a:lnTo>
                          <a:lnTo>
                            <a:pt x="3043" y="0"/>
                          </a:lnTo>
                          <a:close/>
                          <a:moveTo>
                            <a:pt x="2511" y="57"/>
                          </a:moveTo>
                          <a:lnTo>
                            <a:pt x="2519" y="116"/>
                          </a:lnTo>
                          <a:lnTo>
                            <a:pt x="2186" y="151"/>
                          </a:lnTo>
                          <a:lnTo>
                            <a:pt x="2178" y="92"/>
                          </a:lnTo>
                          <a:lnTo>
                            <a:pt x="2511" y="57"/>
                          </a:lnTo>
                          <a:close/>
                          <a:moveTo>
                            <a:pt x="1979" y="113"/>
                          </a:moveTo>
                          <a:lnTo>
                            <a:pt x="1987" y="173"/>
                          </a:lnTo>
                          <a:lnTo>
                            <a:pt x="1654" y="208"/>
                          </a:lnTo>
                          <a:lnTo>
                            <a:pt x="1646" y="149"/>
                          </a:lnTo>
                          <a:lnTo>
                            <a:pt x="1979" y="113"/>
                          </a:lnTo>
                          <a:close/>
                          <a:moveTo>
                            <a:pt x="1447" y="170"/>
                          </a:moveTo>
                          <a:lnTo>
                            <a:pt x="1455" y="229"/>
                          </a:lnTo>
                          <a:lnTo>
                            <a:pt x="1122" y="265"/>
                          </a:lnTo>
                          <a:lnTo>
                            <a:pt x="1114" y="205"/>
                          </a:lnTo>
                          <a:lnTo>
                            <a:pt x="1447" y="170"/>
                          </a:lnTo>
                          <a:close/>
                          <a:moveTo>
                            <a:pt x="915" y="226"/>
                          </a:moveTo>
                          <a:lnTo>
                            <a:pt x="923" y="286"/>
                          </a:lnTo>
                          <a:lnTo>
                            <a:pt x="590" y="321"/>
                          </a:lnTo>
                          <a:lnTo>
                            <a:pt x="582" y="262"/>
                          </a:lnTo>
                          <a:lnTo>
                            <a:pt x="915" y="226"/>
                          </a:lnTo>
                          <a:close/>
                        </a:path>
                      </a:pathLst>
                    </a:custGeom>
                    <a:gradFill>
                      <a:gsLst>
                        <a:gs pos="2000">
                          <a:srgbClr val="006EBF">
                            <a:alpha val="0"/>
                          </a:srgbClr>
                        </a:gs>
                        <a:gs pos="39000">
                          <a:srgbClr val="0BABDF">
                            <a:alpha val="100000"/>
                          </a:srgbClr>
                        </a:gs>
                        <a:gs pos="67000">
                          <a:srgbClr val="16E8FF">
                            <a:alpha val="30000"/>
                          </a:srgbClr>
                        </a:gs>
                        <a:gs pos="100000">
                          <a:srgbClr val="16E8FF">
                            <a:alpha val="60000"/>
                          </a:srgbClr>
                        </a:gs>
                      </a:gsLst>
                      <a:lin ang="2700000" scaled="0"/>
                    </a:gradFill>
                  </p:spPr>
                  <p:txBody>
                    <a:bodyPr vert="horz" wrap="square" lIns="80645" tIns="40322" rIns="80645" bIns="40322" numCol="1" rtlCol="0" anchor="ctr" anchorCtr="0" compatLnSpc="0">
                      <a:noAutofit/>
                    </a:bodyPr>
                    <a:lstStyle/>
                    <a:p>
                      <a:pPr lvl="0" algn="ctr">
                        <a:spcBef>
                          <a:spcPts val="0"/>
                        </a:spcBef>
                        <a:spcAft>
                          <a:spcPts val="0"/>
                        </a:spcAft>
                        <a:buClrTx/>
                        <a:buSzTx/>
                        <a:buFontTx/>
                        <a:defRPr/>
                      </a:pPr>
                      <a:endParaRPr lang="en-US" sz="970" noProof="0">
                        <a:ln>
                          <a:noFill/>
                        </a:ln>
                        <a:solidFill>
                          <a:srgbClr val="C00000"/>
                        </a:solidFill>
                        <a:effectLst>
                          <a:outerShdw blurRad="38100" dist="38100" dir="2700000" algn="tl">
                            <a:srgbClr val="000000">
                              <a:alpha val="43137"/>
                            </a:srgbClr>
                          </a:outerShdw>
                        </a:effectLst>
                        <a:uLnTx/>
                        <a:uFillTx/>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grpSp>
              <p:sp>
                <p:nvSpPr>
                  <p:cNvPr id="45" name="Freeform 82"/>
                  <p:cNvSpPr>
                    <a:spLocks noEditPoints="1"/>
                  </p:cNvSpPr>
                  <p:nvPr/>
                </p:nvSpPr>
                <p:spPr bwMode="black">
                  <a:xfrm>
                    <a:off x="14869" y="8762"/>
                    <a:ext cx="255" cy="209"/>
                  </a:xfrm>
                  <a:custGeom>
                    <a:avLst/>
                    <a:gdLst>
                      <a:gd name="T0" fmla="*/ 590 w 2193"/>
                      <a:gd name="T1" fmla="*/ 531 h 2197"/>
                      <a:gd name="T2" fmla="*/ 1140 w 2193"/>
                      <a:gd name="T3" fmla="*/ 364 h 2197"/>
                      <a:gd name="T4" fmla="*/ 1100 w 2193"/>
                      <a:gd name="T5" fmla="*/ 435 h 2197"/>
                      <a:gd name="T6" fmla="*/ 1066 w 2193"/>
                      <a:gd name="T7" fmla="*/ 405 h 2197"/>
                      <a:gd name="T8" fmla="*/ 1025 w 2193"/>
                      <a:gd name="T9" fmla="*/ 503 h 2197"/>
                      <a:gd name="T10" fmla="*/ 951 w 2193"/>
                      <a:gd name="T11" fmla="*/ 405 h 2197"/>
                      <a:gd name="T12" fmla="*/ 992 w 2193"/>
                      <a:gd name="T13" fmla="*/ 503 h 2197"/>
                      <a:gd name="T14" fmla="*/ 877 w 2193"/>
                      <a:gd name="T15" fmla="*/ 364 h 2197"/>
                      <a:gd name="T16" fmla="*/ 917 w 2193"/>
                      <a:gd name="T17" fmla="*/ 544 h 2197"/>
                      <a:gd name="T18" fmla="*/ 802 w 2193"/>
                      <a:gd name="T19" fmla="*/ 435 h 2197"/>
                      <a:gd name="T20" fmla="*/ 802 w 2193"/>
                      <a:gd name="T21" fmla="*/ 544 h 2197"/>
                      <a:gd name="T22" fmla="*/ 768 w 2193"/>
                      <a:gd name="T23" fmla="*/ 435 h 2197"/>
                      <a:gd name="T24" fmla="*/ 727 w 2193"/>
                      <a:gd name="T25" fmla="*/ 503 h 2197"/>
                      <a:gd name="T26" fmla="*/ 693 w 2193"/>
                      <a:gd name="T27" fmla="*/ 476 h 2197"/>
                      <a:gd name="T28" fmla="*/ 655 w 2193"/>
                      <a:gd name="T29" fmla="*/ 282 h 2197"/>
                      <a:gd name="T30" fmla="*/ 655 w 2193"/>
                      <a:gd name="T31" fmla="*/ 282 h 2197"/>
                      <a:gd name="T32" fmla="*/ 1140 w 2193"/>
                      <a:gd name="T33" fmla="*/ 92 h 2197"/>
                      <a:gd name="T34" fmla="*/ 1100 w 2193"/>
                      <a:gd name="T35" fmla="*/ 191 h 2197"/>
                      <a:gd name="T36" fmla="*/ 1025 w 2193"/>
                      <a:gd name="T37" fmla="*/ 92 h 2197"/>
                      <a:gd name="T38" fmla="*/ 1066 w 2193"/>
                      <a:gd name="T39" fmla="*/ 191 h 2197"/>
                      <a:gd name="T40" fmla="*/ 951 w 2193"/>
                      <a:gd name="T41" fmla="*/ 52 h 2197"/>
                      <a:gd name="T42" fmla="*/ 992 w 2193"/>
                      <a:gd name="T43" fmla="*/ 231 h 2197"/>
                      <a:gd name="T44" fmla="*/ 877 w 2193"/>
                      <a:gd name="T45" fmla="*/ 123 h 2197"/>
                      <a:gd name="T46" fmla="*/ 877 w 2193"/>
                      <a:gd name="T47" fmla="*/ 231 h 2197"/>
                      <a:gd name="T48" fmla="*/ 842 w 2193"/>
                      <a:gd name="T49" fmla="*/ 123 h 2197"/>
                      <a:gd name="T50" fmla="*/ 802 w 2193"/>
                      <a:gd name="T51" fmla="*/ 191 h 2197"/>
                      <a:gd name="T52" fmla="*/ 768 w 2193"/>
                      <a:gd name="T53" fmla="*/ 163 h 2197"/>
                      <a:gd name="T54" fmla="*/ 653 w 2193"/>
                      <a:gd name="T55" fmla="*/ 52 h 2197"/>
                      <a:gd name="T56" fmla="*/ 653 w 2193"/>
                      <a:gd name="T57" fmla="*/ 163 h 2197"/>
                      <a:gd name="T58" fmla="*/ 1315 w 2193"/>
                      <a:gd name="T59" fmla="*/ 2023 h 2197"/>
                      <a:gd name="T60" fmla="*/ 1444 w 2193"/>
                      <a:gd name="T61" fmla="*/ 2179 h 2197"/>
                      <a:gd name="T62" fmla="*/ 1597 w 2193"/>
                      <a:gd name="T63" fmla="*/ 1488 h 2197"/>
                      <a:gd name="T64" fmla="*/ 2182 w 2193"/>
                      <a:gd name="T65" fmla="*/ 1590 h 2197"/>
                      <a:gd name="T66" fmla="*/ 925 w 2193"/>
                      <a:gd name="T67" fmla="*/ 1617 h 2197"/>
                      <a:gd name="T68" fmla="*/ 1137 w 2193"/>
                      <a:gd name="T69" fmla="*/ 1617 h 2197"/>
                      <a:gd name="T70" fmla="*/ 2090 w 2193"/>
                      <a:gd name="T71" fmla="*/ 1142 h 2197"/>
                      <a:gd name="T72" fmla="*/ 1538 w 2193"/>
                      <a:gd name="T73" fmla="*/ 908 h 2197"/>
                      <a:gd name="T74" fmla="*/ 1043 w 2193"/>
                      <a:gd name="T75" fmla="*/ 908 h 2197"/>
                      <a:gd name="T76" fmla="*/ 103 w 2193"/>
                      <a:gd name="T77" fmla="*/ 1377 h 2197"/>
                      <a:gd name="T78" fmla="*/ 1675 w 2193"/>
                      <a:gd name="T79" fmla="*/ 1407 h 2197"/>
                      <a:gd name="T80" fmla="*/ 1268 w 2193"/>
                      <a:gd name="T81" fmla="*/ 1660 h 2197"/>
                      <a:gd name="T82" fmla="*/ 1268 w 2193"/>
                      <a:gd name="T83" fmla="*/ 1660 h 2197"/>
                      <a:gd name="T84" fmla="*/ 1140 w 2193"/>
                      <a:gd name="T85" fmla="*/ 788 h 2197"/>
                      <a:gd name="T86" fmla="*/ 1025 w 2193"/>
                      <a:gd name="T87" fmla="*/ 677 h 2197"/>
                      <a:gd name="T88" fmla="*/ 1025 w 2193"/>
                      <a:gd name="T89" fmla="*/ 788 h 2197"/>
                      <a:gd name="T90" fmla="*/ 653 w 2193"/>
                      <a:gd name="T91" fmla="*/ 788 h 2197"/>
                      <a:gd name="T92" fmla="*/ 693 w 2193"/>
                      <a:gd name="T93" fmla="*/ 717 h 2197"/>
                      <a:gd name="T94" fmla="*/ 727 w 2193"/>
                      <a:gd name="T95" fmla="*/ 748 h 2197"/>
                      <a:gd name="T96" fmla="*/ 842 w 2193"/>
                      <a:gd name="T97" fmla="*/ 856 h 2197"/>
                      <a:gd name="T98" fmla="*/ 842 w 2193"/>
                      <a:gd name="T99" fmla="*/ 748 h 2197"/>
                      <a:gd name="T100" fmla="*/ 877 w 2193"/>
                      <a:gd name="T101" fmla="*/ 856 h 2197"/>
                      <a:gd name="T102" fmla="*/ 917 w 2193"/>
                      <a:gd name="T103" fmla="*/ 788 h 2197"/>
                      <a:gd name="T104" fmla="*/ 951 w 2193"/>
                      <a:gd name="T105" fmla="*/ 816 h 2197"/>
                      <a:gd name="T106" fmla="*/ 992 w 2193"/>
                      <a:gd name="T107" fmla="*/ 717 h 2197"/>
                      <a:gd name="T108" fmla="*/ 1066 w 2193"/>
                      <a:gd name="T109" fmla="*/ 856 h 2197"/>
                      <a:gd name="T110" fmla="*/ 176 w 2193"/>
                      <a:gd name="T111" fmla="*/ 1407 h 2197"/>
                      <a:gd name="T112" fmla="*/ 0 w 2193"/>
                      <a:gd name="T113" fmla="*/ 1622 h 2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193" h="2197">
                        <a:moveTo>
                          <a:pt x="655" y="595"/>
                        </a:moveTo>
                        <a:cubicBezTo>
                          <a:pt x="1538" y="595"/>
                          <a:pt x="1538" y="595"/>
                          <a:pt x="1538" y="595"/>
                        </a:cubicBezTo>
                        <a:cubicBezTo>
                          <a:pt x="1574" y="595"/>
                          <a:pt x="1603" y="566"/>
                          <a:pt x="1603" y="531"/>
                        </a:cubicBezTo>
                        <a:cubicBezTo>
                          <a:pt x="1603" y="377"/>
                          <a:pt x="1603" y="377"/>
                          <a:pt x="1603" y="377"/>
                        </a:cubicBezTo>
                        <a:cubicBezTo>
                          <a:pt x="1603" y="342"/>
                          <a:pt x="1574" y="313"/>
                          <a:pt x="1538" y="313"/>
                        </a:cubicBezTo>
                        <a:cubicBezTo>
                          <a:pt x="655" y="313"/>
                          <a:pt x="655" y="313"/>
                          <a:pt x="655" y="313"/>
                        </a:cubicBezTo>
                        <a:cubicBezTo>
                          <a:pt x="619" y="313"/>
                          <a:pt x="590" y="342"/>
                          <a:pt x="590" y="377"/>
                        </a:cubicBezTo>
                        <a:cubicBezTo>
                          <a:pt x="590" y="531"/>
                          <a:pt x="590" y="531"/>
                          <a:pt x="590" y="531"/>
                        </a:cubicBezTo>
                        <a:cubicBezTo>
                          <a:pt x="590" y="566"/>
                          <a:pt x="619" y="595"/>
                          <a:pt x="655" y="595"/>
                        </a:cubicBezTo>
                        <a:close/>
                        <a:moveTo>
                          <a:pt x="1464" y="403"/>
                        </a:moveTo>
                        <a:cubicBezTo>
                          <a:pt x="1492" y="403"/>
                          <a:pt x="1515" y="426"/>
                          <a:pt x="1515" y="454"/>
                        </a:cubicBezTo>
                        <a:cubicBezTo>
                          <a:pt x="1515" y="482"/>
                          <a:pt x="1492" y="505"/>
                          <a:pt x="1464" y="505"/>
                        </a:cubicBezTo>
                        <a:cubicBezTo>
                          <a:pt x="1436" y="505"/>
                          <a:pt x="1413" y="482"/>
                          <a:pt x="1413" y="454"/>
                        </a:cubicBezTo>
                        <a:cubicBezTo>
                          <a:pt x="1413" y="426"/>
                          <a:pt x="1436" y="403"/>
                          <a:pt x="1464" y="403"/>
                        </a:cubicBezTo>
                        <a:close/>
                        <a:moveTo>
                          <a:pt x="1100" y="364"/>
                        </a:moveTo>
                        <a:cubicBezTo>
                          <a:pt x="1140" y="364"/>
                          <a:pt x="1140" y="364"/>
                          <a:pt x="1140" y="364"/>
                        </a:cubicBezTo>
                        <a:cubicBezTo>
                          <a:pt x="1140" y="405"/>
                          <a:pt x="1140" y="405"/>
                          <a:pt x="1140" y="405"/>
                        </a:cubicBezTo>
                        <a:cubicBezTo>
                          <a:pt x="1100" y="405"/>
                          <a:pt x="1100" y="405"/>
                          <a:pt x="1100" y="405"/>
                        </a:cubicBezTo>
                        <a:lnTo>
                          <a:pt x="1100" y="364"/>
                        </a:lnTo>
                        <a:close/>
                        <a:moveTo>
                          <a:pt x="1100" y="435"/>
                        </a:moveTo>
                        <a:cubicBezTo>
                          <a:pt x="1140" y="435"/>
                          <a:pt x="1140" y="435"/>
                          <a:pt x="1140" y="435"/>
                        </a:cubicBezTo>
                        <a:cubicBezTo>
                          <a:pt x="1140" y="476"/>
                          <a:pt x="1140" y="476"/>
                          <a:pt x="1140" y="476"/>
                        </a:cubicBezTo>
                        <a:cubicBezTo>
                          <a:pt x="1100" y="476"/>
                          <a:pt x="1100" y="476"/>
                          <a:pt x="1100" y="476"/>
                        </a:cubicBezTo>
                        <a:lnTo>
                          <a:pt x="1100" y="435"/>
                        </a:lnTo>
                        <a:close/>
                        <a:moveTo>
                          <a:pt x="1100" y="503"/>
                        </a:moveTo>
                        <a:cubicBezTo>
                          <a:pt x="1140" y="503"/>
                          <a:pt x="1140" y="503"/>
                          <a:pt x="1140" y="503"/>
                        </a:cubicBezTo>
                        <a:cubicBezTo>
                          <a:pt x="1140" y="544"/>
                          <a:pt x="1140" y="544"/>
                          <a:pt x="1140" y="544"/>
                        </a:cubicBezTo>
                        <a:cubicBezTo>
                          <a:pt x="1100" y="544"/>
                          <a:pt x="1100" y="544"/>
                          <a:pt x="1100" y="544"/>
                        </a:cubicBezTo>
                        <a:lnTo>
                          <a:pt x="1100" y="503"/>
                        </a:lnTo>
                        <a:close/>
                        <a:moveTo>
                          <a:pt x="1025" y="364"/>
                        </a:moveTo>
                        <a:cubicBezTo>
                          <a:pt x="1066" y="364"/>
                          <a:pt x="1066" y="364"/>
                          <a:pt x="1066" y="364"/>
                        </a:cubicBezTo>
                        <a:cubicBezTo>
                          <a:pt x="1066" y="405"/>
                          <a:pt x="1066" y="405"/>
                          <a:pt x="1066" y="405"/>
                        </a:cubicBezTo>
                        <a:cubicBezTo>
                          <a:pt x="1025" y="405"/>
                          <a:pt x="1025" y="405"/>
                          <a:pt x="1025" y="405"/>
                        </a:cubicBezTo>
                        <a:lnTo>
                          <a:pt x="1025" y="364"/>
                        </a:lnTo>
                        <a:close/>
                        <a:moveTo>
                          <a:pt x="1025" y="435"/>
                        </a:moveTo>
                        <a:cubicBezTo>
                          <a:pt x="1066" y="435"/>
                          <a:pt x="1066" y="435"/>
                          <a:pt x="1066" y="435"/>
                        </a:cubicBezTo>
                        <a:cubicBezTo>
                          <a:pt x="1066" y="476"/>
                          <a:pt x="1066" y="476"/>
                          <a:pt x="1066" y="476"/>
                        </a:cubicBezTo>
                        <a:cubicBezTo>
                          <a:pt x="1025" y="476"/>
                          <a:pt x="1025" y="476"/>
                          <a:pt x="1025" y="476"/>
                        </a:cubicBezTo>
                        <a:lnTo>
                          <a:pt x="1025" y="435"/>
                        </a:lnTo>
                        <a:close/>
                        <a:moveTo>
                          <a:pt x="1025" y="503"/>
                        </a:moveTo>
                        <a:cubicBezTo>
                          <a:pt x="1066" y="503"/>
                          <a:pt x="1066" y="503"/>
                          <a:pt x="1066" y="503"/>
                        </a:cubicBezTo>
                        <a:cubicBezTo>
                          <a:pt x="1066" y="544"/>
                          <a:pt x="1066" y="544"/>
                          <a:pt x="1066" y="544"/>
                        </a:cubicBezTo>
                        <a:cubicBezTo>
                          <a:pt x="1025" y="544"/>
                          <a:pt x="1025" y="544"/>
                          <a:pt x="1025" y="544"/>
                        </a:cubicBezTo>
                        <a:lnTo>
                          <a:pt x="1025" y="503"/>
                        </a:lnTo>
                        <a:close/>
                        <a:moveTo>
                          <a:pt x="951" y="364"/>
                        </a:moveTo>
                        <a:cubicBezTo>
                          <a:pt x="992" y="364"/>
                          <a:pt x="992" y="364"/>
                          <a:pt x="992" y="364"/>
                        </a:cubicBezTo>
                        <a:cubicBezTo>
                          <a:pt x="992" y="405"/>
                          <a:pt x="992" y="405"/>
                          <a:pt x="992" y="405"/>
                        </a:cubicBezTo>
                        <a:cubicBezTo>
                          <a:pt x="951" y="405"/>
                          <a:pt x="951" y="405"/>
                          <a:pt x="951" y="405"/>
                        </a:cubicBezTo>
                        <a:lnTo>
                          <a:pt x="951" y="364"/>
                        </a:lnTo>
                        <a:close/>
                        <a:moveTo>
                          <a:pt x="951" y="435"/>
                        </a:moveTo>
                        <a:cubicBezTo>
                          <a:pt x="992" y="435"/>
                          <a:pt x="992" y="435"/>
                          <a:pt x="992" y="435"/>
                        </a:cubicBezTo>
                        <a:cubicBezTo>
                          <a:pt x="992" y="476"/>
                          <a:pt x="992" y="476"/>
                          <a:pt x="992" y="476"/>
                        </a:cubicBezTo>
                        <a:cubicBezTo>
                          <a:pt x="951" y="476"/>
                          <a:pt x="951" y="476"/>
                          <a:pt x="951" y="476"/>
                        </a:cubicBezTo>
                        <a:lnTo>
                          <a:pt x="951" y="435"/>
                        </a:lnTo>
                        <a:close/>
                        <a:moveTo>
                          <a:pt x="951" y="503"/>
                        </a:moveTo>
                        <a:cubicBezTo>
                          <a:pt x="992" y="503"/>
                          <a:pt x="992" y="503"/>
                          <a:pt x="992" y="503"/>
                        </a:cubicBezTo>
                        <a:cubicBezTo>
                          <a:pt x="992" y="544"/>
                          <a:pt x="992" y="544"/>
                          <a:pt x="992" y="544"/>
                        </a:cubicBezTo>
                        <a:cubicBezTo>
                          <a:pt x="951" y="544"/>
                          <a:pt x="951" y="544"/>
                          <a:pt x="951" y="544"/>
                        </a:cubicBezTo>
                        <a:lnTo>
                          <a:pt x="951" y="503"/>
                        </a:lnTo>
                        <a:close/>
                        <a:moveTo>
                          <a:pt x="877" y="364"/>
                        </a:moveTo>
                        <a:cubicBezTo>
                          <a:pt x="917" y="364"/>
                          <a:pt x="917" y="364"/>
                          <a:pt x="917" y="364"/>
                        </a:cubicBezTo>
                        <a:cubicBezTo>
                          <a:pt x="917" y="405"/>
                          <a:pt x="917" y="405"/>
                          <a:pt x="917" y="405"/>
                        </a:cubicBezTo>
                        <a:cubicBezTo>
                          <a:pt x="877" y="405"/>
                          <a:pt x="877" y="405"/>
                          <a:pt x="877" y="405"/>
                        </a:cubicBezTo>
                        <a:lnTo>
                          <a:pt x="877" y="364"/>
                        </a:lnTo>
                        <a:close/>
                        <a:moveTo>
                          <a:pt x="877" y="435"/>
                        </a:moveTo>
                        <a:cubicBezTo>
                          <a:pt x="917" y="435"/>
                          <a:pt x="917" y="435"/>
                          <a:pt x="917" y="435"/>
                        </a:cubicBezTo>
                        <a:cubicBezTo>
                          <a:pt x="917" y="476"/>
                          <a:pt x="917" y="476"/>
                          <a:pt x="917" y="476"/>
                        </a:cubicBezTo>
                        <a:cubicBezTo>
                          <a:pt x="877" y="476"/>
                          <a:pt x="877" y="476"/>
                          <a:pt x="877" y="476"/>
                        </a:cubicBezTo>
                        <a:lnTo>
                          <a:pt x="877" y="435"/>
                        </a:lnTo>
                        <a:close/>
                        <a:moveTo>
                          <a:pt x="877" y="503"/>
                        </a:moveTo>
                        <a:cubicBezTo>
                          <a:pt x="917" y="503"/>
                          <a:pt x="917" y="503"/>
                          <a:pt x="917" y="503"/>
                        </a:cubicBezTo>
                        <a:cubicBezTo>
                          <a:pt x="917" y="544"/>
                          <a:pt x="917" y="544"/>
                          <a:pt x="917" y="544"/>
                        </a:cubicBezTo>
                        <a:cubicBezTo>
                          <a:pt x="877" y="544"/>
                          <a:pt x="877" y="544"/>
                          <a:pt x="877" y="544"/>
                        </a:cubicBezTo>
                        <a:lnTo>
                          <a:pt x="877" y="503"/>
                        </a:lnTo>
                        <a:close/>
                        <a:moveTo>
                          <a:pt x="802" y="364"/>
                        </a:moveTo>
                        <a:cubicBezTo>
                          <a:pt x="842" y="364"/>
                          <a:pt x="842" y="364"/>
                          <a:pt x="842" y="364"/>
                        </a:cubicBezTo>
                        <a:cubicBezTo>
                          <a:pt x="842" y="405"/>
                          <a:pt x="842" y="405"/>
                          <a:pt x="842" y="405"/>
                        </a:cubicBezTo>
                        <a:cubicBezTo>
                          <a:pt x="802" y="405"/>
                          <a:pt x="802" y="405"/>
                          <a:pt x="802" y="405"/>
                        </a:cubicBezTo>
                        <a:lnTo>
                          <a:pt x="802" y="364"/>
                        </a:lnTo>
                        <a:close/>
                        <a:moveTo>
                          <a:pt x="802" y="435"/>
                        </a:moveTo>
                        <a:cubicBezTo>
                          <a:pt x="842" y="435"/>
                          <a:pt x="842" y="435"/>
                          <a:pt x="842" y="435"/>
                        </a:cubicBezTo>
                        <a:cubicBezTo>
                          <a:pt x="842" y="476"/>
                          <a:pt x="842" y="476"/>
                          <a:pt x="842" y="476"/>
                        </a:cubicBezTo>
                        <a:cubicBezTo>
                          <a:pt x="802" y="476"/>
                          <a:pt x="802" y="476"/>
                          <a:pt x="802" y="476"/>
                        </a:cubicBezTo>
                        <a:lnTo>
                          <a:pt x="802" y="435"/>
                        </a:lnTo>
                        <a:close/>
                        <a:moveTo>
                          <a:pt x="802" y="503"/>
                        </a:moveTo>
                        <a:cubicBezTo>
                          <a:pt x="842" y="503"/>
                          <a:pt x="842" y="503"/>
                          <a:pt x="842" y="503"/>
                        </a:cubicBezTo>
                        <a:cubicBezTo>
                          <a:pt x="842" y="544"/>
                          <a:pt x="842" y="544"/>
                          <a:pt x="842" y="544"/>
                        </a:cubicBezTo>
                        <a:cubicBezTo>
                          <a:pt x="802" y="544"/>
                          <a:pt x="802" y="544"/>
                          <a:pt x="802" y="544"/>
                        </a:cubicBezTo>
                        <a:lnTo>
                          <a:pt x="802" y="503"/>
                        </a:lnTo>
                        <a:close/>
                        <a:moveTo>
                          <a:pt x="727" y="364"/>
                        </a:moveTo>
                        <a:cubicBezTo>
                          <a:pt x="768" y="364"/>
                          <a:pt x="768" y="364"/>
                          <a:pt x="768" y="364"/>
                        </a:cubicBezTo>
                        <a:cubicBezTo>
                          <a:pt x="768" y="405"/>
                          <a:pt x="768" y="405"/>
                          <a:pt x="768" y="405"/>
                        </a:cubicBezTo>
                        <a:cubicBezTo>
                          <a:pt x="727" y="405"/>
                          <a:pt x="727" y="405"/>
                          <a:pt x="727" y="405"/>
                        </a:cubicBezTo>
                        <a:lnTo>
                          <a:pt x="727" y="364"/>
                        </a:lnTo>
                        <a:close/>
                        <a:moveTo>
                          <a:pt x="727" y="435"/>
                        </a:moveTo>
                        <a:cubicBezTo>
                          <a:pt x="768" y="435"/>
                          <a:pt x="768" y="435"/>
                          <a:pt x="768" y="435"/>
                        </a:cubicBezTo>
                        <a:cubicBezTo>
                          <a:pt x="768" y="476"/>
                          <a:pt x="768" y="476"/>
                          <a:pt x="768" y="476"/>
                        </a:cubicBezTo>
                        <a:cubicBezTo>
                          <a:pt x="727" y="476"/>
                          <a:pt x="727" y="476"/>
                          <a:pt x="727" y="476"/>
                        </a:cubicBezTo>
                        <a:lnTo>
                          <a:pt x="727" y="435"/>
                        </a:lnTo>
                        <a:close/>
                        <a:moveTo>
                          <a:pt x="727" y="503"/>
                        </a:moveTo>
                        <a:cubicBezTo>
                          <a:pt x="768" y="503"/>
                          <a:pt x="768" y="503"/>
                          <a:pt x="768" y="503"/>
                        </a:cubicBezTo>
                        <a:cubicBezTo>
                          <a:pt x="768" y="544"/>
                          <a:pt x="768" y="544"/>
                          <a:pt x="768" y="544"/>
                        </a:cubicBezTo>
                        <a:cubicBezTo>
                          <a:pt x="727" y="544"/>
                          <a:pt x="727" y="544"/>
                          <a:pt x="727" y="544"/>
                        </a:cubicBezTo>
                        <a:lnTo>
                          <a:pt x="727" y="503"/>
                        </a:lnTo>
                        <a:close/>
                        <a:moveTo>
                          <a:pt x="653" y="364"/>
                        </a:moveTo>
                        <a:cubicBezTo>
                          <a:pt x="693" y="364"/>
                          <a:pt x="693" y="364"/>
                          <a:pt x="693" y="364"/>
                        </a:cubicBezTo>
                        <a:cubicBezTo>
                          <a:pt x="693" y="405"/>
                          <a:pt x="693" y="405"/>
                          <a:pt x="693" y="405"/>
                        </a:cubicBezTo>
                        <a:cubicBezTo>
                          <a:pt x="653" y="405"/>
                          <a:pt x="653" y="405"/>
                          <a:pt x="653" y="405"/>
                        </a:cubicBezTo>
                        <a:lnTo>
                          <a:pt x="653" y="364"/>
                        </a:lnTo>
                        <a:close/>
                        <a:moveTo>
                          <a:pt x="653" y="435"/>
                        </a:moveTo>
                        <a:cubicBezTo>
                          <a:pt x="693" y="435"/>
                          <a:pt x="693" y="435"/>
                          <a:pt x="693" y="435"/>
                        </a:cubicBezTo>
                        <a:cubicBezTo>
                          <a:pt x="693" y="476"/>
                          <a:pt x="693" y="476"/>
                          <a:pt x="693" y="476"/>
                        </a:cubicBezTo>
                        <a:cubicBezTo>
                          <a:pt x="653" y="476"/>
                          <a:pt x="653" y="476"/>
                          <a:pt x="653" y="476"/>
                        </a:cubicBezTo>
                        <a:lnTo>
                          <a:pt x="653" y="435"/>
                        </a:lnTo>
                        <a:close/>
                        <a:moveTo>
                          <a:pt x="653" y="503"/>
                        </a:moveTo>
                        <a:cubicBezTo>
                          <a:pt x="693" y="503"/>
                          <a:pt x="693" y="503"/>
                          <a:pt x="693" y="503"/>
                        </a:cubicBezTo>
                        <a:cubicBezTo>
                          <a:pt x="693" y="544"/>
                          <a:pt x="693" y="544"/>
                          <a:pt x="693" y="544"/>
                        </a:cubicBezTo>
                        <a:cubicBezTo>
                          <a:pt x="653" y="544"/>
                          <a:pt x="653" y="544"/>
                          <a:pt x="653" y="544"/>
                        </a:cubicBezTo>
                        <a:lnTo>
                          <a:pt x="653" y="503"/>
                        </a:lnTo>
                        <a:close/>
                        <a:moveTo>
                          <a:pt x="655" y="282"/>
                        </a:moveTo>
                        <a:cubicBezTo>
                          <a:pt x="1538" y="282"/>
                          <a:pt x="1538" y="282"/>
                          <a:pt x="1538" y="282"/>
                        </a:cubicBezTo>
                        <a:cubicBezTo>
                          <a:pt x="1574" y="282"/>
                          <a:pt x="1603" y="254"/>
                          <a:pt x="1603" y="218"/>
                        </a:cubicBezTo>
                        <a:cubicBezTo>
                          <a:pt x="1603" y="65"/>
                          <a:pt x="1603" y="65"/>
                          <a:pt x="1603" y="65"/>
                        </a:cubicBezTo>
                        <a:cubicBezTo>
                          <a:pt x="1603" y="29"/>
                          <a:pt x="1574" y="0"/>
                          <a:pt x="1538" y="0"/>
                        </a:cubicBezTo>
                        <a:cubicBezTo>
                          <a:pt x="655" y="0"/>
                          <a:pt x="655" y="0"/>
                          <a:pt x="655" y="0"/>
                        </a:cubicBezTo>
                        <a:cubicBezTo>
                          <a:pt x="619" y="0"/>
                          <a:pt x="590" y="29"/>
                          <a:pt x="590" y="65"/>
                        </a:cubicBezTo>
                        <a:cubicBezTo>
                          <a:pt x="590" y="218"/>
                          <a:pt x="590" y="218"/>
                          <a:pt x="590" y="218"/>
                        </a:cubicBezTo>
                        <a:cubicBezTo>
                          <a:pt x="590" y="254"/>
                          <a:pt x="619" y="282"/>
                          <a:pt x="655" y="282"/>
                        </a:cubicBezTo>
                        <a:close/>
                        <a:moveTo>
                          <a:pt x="1464" y="90"/>
                        </a:moveTo>
                        <a:cubicBezTo>
                          <a:pt x="1492" y="90"/>
                          <a:pt x="1515" y="113"/>
                          <a:pt x="1515" y="141"/>
                        </a:cubicBezTo>
                        <a:cubicBezTo>
                          <a:pt x="1515" y="170"/>
                          <a:pt x="1492" y="192"/>
                          <a:pt x="1464" y="192"/>
                        </a:cubicBezTo>
                        <a:cubicBezTo>
                          <a:pt x="1436" y="192"/>
                          <a:pt x="1413" y="170"/>
                          <a:pt x="1413" y="141"/>
                        </a:cubicBezTo>
                        <a:cubicBezTo>
                          <a:pt x="1413" y="113"/>
                          <a:pt x="1436" y="90"/>
                          <a:pt x="1464" y="90"/>
                        </a:cubicBezTo>
                        <a:close/>
                        <a:moveTo>
                          <a:pt x="1100" y="52"/>
                        </a:moveTo>
                        <a:cubicBezTo>
                          <a:pt x="1140" y="52"/>
                          <a:pt x="1140" y="52"/>
                          <a:pt x="1140" y="52"/>
                        </a:cubicBezTo>
                        <a:cubicBezTo>
                          <a:pt x="1140" y="92"/>
                          <a:pt x="1140" y="92"/>
                          <a:pt x="1140" y="92"/>
                        </a:cubicBezTo>
                        <a:cubicBezTo>
                          <a:pt x="1100" y="92"/>
                          <a:pt x="1100" y="92"/>
                          <a:pt x="1100" y="92"/>
                        </a:cubicBezTo>
                        <a:lnTo>
                          <a:pt x="1100" y="52"/>
                        </a:lnTo>
                        <a:close/>
                        <a:moveTo>
                          <a:pt x="1100" y="123"/>
                        </a:moveTo>
                        <a:cubicBezTo>
                          <a:pt x="1140" y="123"/>
                          <a:pt x="1140" y="123"/>
                          <a:pt x="1140" y="123"/>
                        </a:cubicBezTo>
                        <a:cubicBezTo>
                          <a:pt x="1140" y="163"/>
                          <a:pt x="1140" y="163"/>
                          <a:pt x="1140" y="163"/>
                        </a:cubicBezTo>
                        <a:cubicBezTo>
                          <a:pt x="1100" y="163"/>
                          <a:pt x="1100" y="163"/>
                          <a:pt x="1100" y="163"/>
                        </a:cubicBezTo>
                        <a:lnTo>
                          <a:pt x="1100" y="123"/>
                        </a:lnTo>
                        <a:close/>
                        <a:moveTo>
                          <a:pt x="1100" y="191"/>
                        </a:moveTo>
                        <a:cubicBezTo>
                          <a:pt x="1140" y="191"/>
                          <a:pt x="1140" y="191"/>
                          <a:pt x="1140" y="191"/>
                        </a:cubicBezTo>
                        <a:cubicBezTo>
                          <a:pt x="1140" y="231"/>
                          <a:pt x="1140" y="231"/>
                          <a:pt x="1140" y="231"/>
                        </a:cubicBezTo>
                        <a:cubicBezTo>
                          <a:pt x="1100" y="231"/>
                          <a:pt x="1100" y="231"/>
                          <a:pt x="1100" y="231"/>
                        </a:cubicBezTo>
                        <a:lnTo>
                          <a:pt x="1100" y="191"/>
                        </a:lnTo>
                        <a:close/>
                        <a:moveTo>
                          <a:pt x="1025" y="52"/>
                        </a:moveTo>
                        <a:cubicBezTo>
                          <a:pt x="1066" y="52"/>
                          <a:pt x="1066" y="52"/>
                          <a:pt x="1066" y="52"/>
                        </a:cubicBezTo>
                        <a:cubicBezTo>
                          <a:pt x="1066" y="92"/>
                          <a:pt x="1066" y="92"/>
                          <a:pt x="1066" y="92"/>
                        </a:cubicBezTo>
                        <a:cubicBezTo>
                          <a:pt x="1025" y="92"/>
                          <a:pt x="1025" y="92"/>
                          <a:pt x="1025" y="92"/>
                        </a:cubicBezTo>
                        <a:lnTo>
                          <a:pt x="1025" y="52"/>
                        </a:lnTo>
                        <a:close/>
                        <a:moveTo>
                          <a:pt x="1025" y="123"/>
                        </a:moveTo>
                        <a:cubicBezTo>
                          <a:pt x="1066" y="123"/>
                          <a:pt x="1066" y="123"/>
                          <a:pt x="1066" y="123"/>
                        </a:cubicBezTo>
                        <a:cubicBezTo>
                          <a:pt x="1066" y="163"/>
                          <a:pt x="1066" y="163"/>
                          <a:pt x="1066" y="163"/>
                        </a:cubicBezTo>
                        <a:cubicBezTo>
                          <a:pt x="1025" y="163"/>
                          <a:pt x="1025" y="163"/>
                          <a:pt x="1025" y="163"/>
                        </a:cubicBezTo>
                        <a:lnTo>
                          <a:pt x="1025" y="123"/>
                        </a:lnTo>
                        <a:close/>
                        <a:moveTo>
                          <a:pt x="1025" y="191"/>
                        </a:moveTo>
                        <a:cubicBezTo>
                          <a:pt x="1066" y="191"/>
                          <a:pt x="1066" y="191"/>
                          <a:pt x="1066" y="191"/>
                        </a:cubicBezTo>
                        <a:cubicBezTo>
                          <a:pt x="1066" y="231"/>
                          <a:pt x="1066" y="231"/>
                          <a:pt x="1066" y="231"/>
                        </a:cubicBezTo>
                        <a:cubicBezTo>
                          <a:pt x="1025" y="231"/>
                          <a:pt x="1025" y="231"/>
                          <a:pt x="1025" y="231"/>
                        </a:cubicBezTo>
                        <a:lnTo>
                          <a:pt x="1025" y="191"/>
                        </a:lnTo>
                        <a:close/>
                        <a:moveTo>
                          <a:pt x="951" y="52"/>
                        </a:moveTo>
                        <a:cubicBezTo>
                          <a:pt x="992" y="52"/>
                          <a:pt x="992" y="52"/>
                          <a:pt x="992" y="52"/>
                        </a:cubicBezTo>
                        <a:cubicBezTo>
                          <a:pt x="992" y="92"/>
                          <a:pt x="992" y="92"/>
                          <a:pt x="992" y="92"/>
                        </a:cubicBezTo>
                        <a:cubicBezTo>
                          <a:pt x="951" y="92"/>
                          <a:pt x="951" y="92"/>
                          <a:pt x="951" y="92"/>
                        </a:cubicBezTo>
                        <a:lnTo>
                          <a:pt x="951" y="52"/>
                        </a:lnTo>
                        <a:close/>
                        <a:moveTo>
                          <a:pt x="951" y="123"/>
                        </a:moveTo>
                        <a:cubicBezTo>
                          <a:pt x="992" y="123"/>
                          <a:pt x="992" y="123"/>
                          <a:pt x="992" y="123"/>
                        </a:cubicBezTo>
                        <a:cubicBezTo>
                          <a:pt x="992" y="163"/>
                          <a:pt x="992" y="163"/>
                          <a:pt x="992" y="163"/>
                        </a:cubicBezTo>
                        <a:cubicBezTo>
                          <a:pt x="951" y="163"/>
                          <a:pt x="951" y="163"/>
                          <a:pt x="951" y="163"/>
                        </a:cubicBezTo>
                        <a:lnTo>
                          <a:pt x="951" y="123"/>
                        </a:lnTo>
                        <a:close/>
                        <a:moveTo>
                          <a:pt x="951" y="191"/>
                        </a:moveTo>
                        <a:cubicBezTo>
                          <a:pt x="992" y="191"/>
                          <a:pt x="992" y="191"/>
                          <a:pt x="992" y="191"/>
                        </a:cubicBezTo>
                        <a:cubicBezTo>
                          <a:pt x="992" y="231"/>
                          <a:pt x="992" y="231"/>
                          <a:pt x="992" y="231"/>
                        </a:cubicBezTo>
                        <a:cubicBezTo>
                          <a:pt x="951" y="231"/>
                          <a:pt x="951" y="231"/>
                          <a:pt x="951" y="231"/>
                        </a:cubicBezTo>
                        <a:lnTo>
                          <a:pt x="951" y="191"/>
                        </a:lnTo>
                        <a:close/>
                        <a:moveTo>
                          <a:pt x="877" y="52"/>
                        </a:moveTo>
                        <a:cubicBezTo>
                          <a:pt x="917" y="52"/>
                          <a:pt x="917" y="52"/>
                          <a:pt x="917" y="52"/>
                        </a:cubicBezTo>
                        <a:cubicBezTo>
                          <a:pt x="917" y="92"/>
                          <a:pt x="917" y="92"/>
                          <a:pt x="917" y="92"/>
                        </a:cubicBezTo>
                        <a:cubicBezTo>
                          <a:pt x="877" y="92"/>
                          <a:pt x="877" y="92"/>
                          <a:pt x="877" y="92"/>
                        </a:cubicBezTo>
                        <a:lnTo>
                          <a:pt x="877" y="52"/>
                        </a:lnTo>
                        <a:close/>
                        <a:moveTo>
                          <a:pt x="877" y="123"/>
                        </a:moveTo>
                        <a:cubicBezTo>
                          <a:pt x="917" y="123"/>
                          <a:pt x="917" y="123"/>
                          <a:pt x="917" y="123"/>
                        </a:cubicBezTo>
                        <a:cubicBezTo>
                          <a:pt x="917" y="163"/>
                          <a:pt x="917" y="163"/>
                          <a:pt x="917" y="163"/>
                        </a:cubicBezTo>
                        <a:cubicBezTo>
                          <a:pt x="877" y="163"/>
                          <a:pt x="877" y="163"/>
                          <a:pt x="877" y="163"/>
                        </a:cubicBezTo>
                        <a:lnTo>
                          <a:pt x="877" y="123"/>
                        </a:lnTo>
                        <a:close/>
                        <a:moveTo>
                          <a:pt x="877" y="191"/>
                        </a:moveTo>
                        <a:cubicBezTo>
                          <a:pt x="917" y="191"/>
                          <a:pt x="917" y="191"/>
                          <a:pt x="917" y="191"/>
                        </a:cubicBezTo>
                        <a:cubicBezTo>
                          <a:pt x="917" y="231"/>
                          <a:pt x="917" y="231"/>
                          <a:pt x="917" y="231"/>
                        </a:cubicBezTo>
                        <a:cubicBezTo>
                          <a:pt x="877" y="231"/>
                          <a:pt x="877" y="231"/>
                          <a:pt x="877" y="231"/>
                        </a:cubicBezTo>
                        <a:lnTo>
                          <a:pt x="877" y="191"/>
                        </a:lnTo>
                        <a:close/>
                        <a:moveTo>
                          <a:pt x="802" y="52"/>
                        </a:moveTo>
                        <a:cubicBezTo>
                          <a:pt x="842" y="52"/>
                          <a:pt x="842" y="52"/>
                          <a:pt x="842" y="52"/>
                        </a:cubicBezTo>
                        <a:cubicBezTo>
                          <a:pt x="842" y="92"/>
                          <a:pt x="842" y="92"/>
                          <a:pt x="842" y="92"/>
                        </a:cubicBezTo>
                        <a:cubicBezTo>
                          <a:pt x="802" y="92"/>
                          <a:pt x="802" y="92"/>
                          <a:pt x="802" y="92"/>
                        </a:cubicBezTo>
                        <a:lnTo>
                          <a:pt x="802" y="52"/>
                        </a:lnTo>
                        <a:close/>
                        <a:moveTo>
                          <a:pt x="802" y="123"/>
                        </a:moveTo>
                        <a:cubicBezTo>
                          <a:pt x="842" y="123"/>
                          <a:pt x="842" y="123"/>
                          <a:pt x="842" y="123"/>
                        </a:cubicBezTo>
                        <a:cubicBezTo>
                          <a:pt x="842" y="163"/>
                          <a:pt x="842" y="163"/>
                          <a:pt x="842" y="163"/>
                        </a:cubicBezTo>
                        <a:cubicBezTo>
                          <a:pt x="802" y="163"/>
                          <a:pt x="802" y="163"/>
                          <a:pt x="802" y="163"/>
                        </a:cubicBezTo>
                        <a:lnTo>
                          <a:pt x="802" y="123"/>
                        </a:lnTo>
                        <a:close/>
                        <a:moveTo>
                          <a:pt x="802" y="191"/>
                        </a:moveTo>
                        <a:cubicBezTo>
                          <a:pt x="842" y="191"/>
                          <a:pt x="842" y="191"/>
                          <a:pt x="842" y="191"/>
                        </a:cubicBezTo>
                        <a:cubicBezTo>
                          <a:pt x="842" y="231"/>
                          <a:pt x="842" y="231"/>
                          <a:pt x="842" y="231"/>
                        </a:cubicBezTo>
                        <a:cubicBezTo>
                          <a:pt x="802" y="231"/>
                          <a:pt x="802" y="231"/>
                          <a:pt x="802" y="231"/>
                        </a:cubicBezTo>
                        <a:lnTo>
                          <a:pt x="802" y="191"/>
                        </a:lnTo>
                        <a:close/>
                        <a:moveTo>
                          <a:pt x="727" y="52"/>
                        </a:moveTo>
                        <a:cubicBezTo>
                          <a:pt x="768" y="52"/>
                          <a:pt x="768" y="52"/>
                          <a:pt x="768" y="52"/>
                        </a:cubicBezTo>
                        <a:cubicBezTo>
                          <a:pt x="768" y="92"/>
                          <a:pt x="768" y="92"/>
                          <a:pt x="768" y="92"/>
                        </a:cubicBezTo>
                        <a:cubicBezTo>
                          <a:pt x="727" y="92"/>
                          <a:pt x="727" y="92"/>
                          <a:pt x="727" y="92"/>
                        </a:cubicBezTo>
                        <a:lnTo>
                          <a:pt x="727" y="52"/>
                        </a:lnTo>
                        <a:close/>
                        <a:moveTo>
                          <a:pt x="727" y="123"/>
                        </a:moveTo>
                        <a:cubicBezTo>
                          <a:pt x="768" y="123"/>
                          <a:pt x="768" y="123"/>
                          <a:pt x="768" y="123"/>
                        </a:cubicBezTo>
                        <a:cubicBezTo>
                          <a:pt x="768" y="163"/>
                          <a:pt x="768" y="163"/>
                          <a:pt x="768" y="163"/>
                        </a:cubicBezTo>
                        <a:cubicBezTo>
                          <a:pt x="727" y="163"/>
                          <a:pt x="727" y="163"/>
                          <a:pt x="727" y="163"/>
                        </a:cubicBezTo>
                        <a:lnTo>
                          <a:pt x="727" y="123"/>
                        </a:lnTo>
                        <a:close/>
                        <a:moveTo>
                          <a:pt x="727" y="191"/>
                        </a:moveTo>
                        <a:cubicBezTo>
                          <a:pt x="768" y="191"/>
                          <a:pt x="768" y="191"/>
                          <a:pt x="768" y="191"/>
                        </a:cubicBezTo>
                        <a:cubicBezTo>
                          <a:pt x="768" y="231"/>
                          <a:pt x="768" y="231"/>
                          <a:pt x="768" y="231"/>
                        </a:cubicBezTo>
                        <a:cubicBezTo>
                          <a:pt x="727" y="231"/>
                          <a:pt x="727" y="231"/>
                          <a:pt x="727" y="231"/>
                        </a:cubicBezTo>
                        <a:lnTo>
                          <a:pt x="727" y="191"/>
                        </a:lnTo>
                        <a:close/>
                        <a:moveTo>
                          <a:pt x="653" y="52"/>
                        </a:moveTo>
                        <a:cubicBezTo>
                          <a:pt x="693" y="52"/>
                          <a:pt x="693" y="52"/>
                          <a:pt x="693" y="52"/>
                        </a:cubicBezTo>
                        <a:cubicBezTo>
                          <a:pt x="693" y="92"/>
                          <a:pt x="693" y="92"/>
                          <a:pt x="693" y="92"/>
                        </a:cubicBezTo>
                        <a:cubicBezTo>
                          <a:pt x="653" y="92"/>
                          <a:pt x="653" y="92"/>
                          <a:pt x="653" y="92"/>
                        </a:cubicBezTo>
                        <a:lnTo>
                          <a:pt x="653" y="52"/>
                        </a:lnTo>
                        <a:close/>
                        <a:moveTo>
                          <a:pt x="653" y="123"/>
                        </a:moveTo>
                        <a:cubicBezTo>
                          <a:pt x="693" y="123"/>
                          <a:pt x="693" y="123"/>
                          <a:pt x="693" y="123"/>
                        </a:cubicBezTo>
                        <a:cubicBezTo>
                          <a:pt x="693" y="163"/>
                          <a:pt x="693" y="163"/>
                          <a:pt x="693" y="163"/>
                        </a:cubicBezTo>
                        <a:cubicBezTo>
                          <a:pt x="653" y="163"/>
                          <a:pt x="653" y="163"/>
                          <a:pt x="653" y="163"/>
                        </a:cubicBezTo>
                        <a:lnTo>
                          <a:pt x="653" y="123"/>
                        </a:lnTo>
                        <a:close/>
                        <a:moveTo>
                          <a:pt x="653" y="191"/>
                        </a:moveTo>
                        <a:cubicBezTo>
                          <a:pt x="693" y="191"/>
                          <a:pt x="693" y="191"/>
                          <a:pt x="693" y="191"/>
                        </a:cubicBezTo>
                        <a:cubicBezTo>
                          <a:pt x="693" y="231"/>
                          <a:pt x="693" y="231"/>
                          <a:pt x="693" y="231"/>
                        </a:cubicBezTo>
                        <a:cubicBezTo>
                          <a:pt x="653" y="231"/>
                          <a:pt x="653" y="231"/>
                          <a:pt x="653" y="231"/>
                        </a:cubicBezTo>
                        <a:lnTo>
                          <a:pt x="653" y="191"/>
                        </a:lnTo>
                        <a:close/>
                        <a:moveTo>
                          <a:pt x="1345" y="2036"/>
                        </a:moveTo>
                        <a:cubicBezTo>
                          <a:pt x="1339" y="2029"/>
                          <a:pt x="1325" y="2023"/>
                          <a:pt x="1315" y="2023"/>
                        </a:cubicBezTo>
                        <a:cubicBezTo>
                          <a:pt x="878" y="2023"/>
                          <a:pt x="878" y="2023"/>
                          <a:pt x="878" y="2023"/>
                        </a:cubicBezTo>
                        <a:cubicBezTo>
                          <a:pt x="868" y="2023"/>
                          <a:pt x="855" y="2029"/>
                          <a:pt x="848" y="2036"/>
                        </a:cubicBezTo>
                        <a:cubicBezTo>
                          <a:pt x="761" y="2138"/>
                          <a:pt x="761" y="2138"/>
                          <a:pt x="761" y="2138"/>
                        </a:cubicBezTo>
                        <a:cubicBezTo>
                          <a:pt x="755" y="2146"/>
                          <a:pt x="749" y="2160"/>
                          <a:pt x="749" y="2170"/>
                        </a:cubicBezTo>
                        <a:cubicBezTo>
                          <a:pt x="749" y="2179"/>
                          <a:pt x="749" y="2179"/>
                          <a:pt x="749" y="2179"/>
                        </a:cubicBezTo>
                        <a:cubicBezTo>
                          <a:pt x="749" y="2189"/>
                          <a:pt x="757" y="2197"/>
                          <a:pt x="767" y="2197"/>
                        </a:cubicBezTo>
                        <a:cubicBezTo>
                          <a:pt x="1426" y="2197"/>
                          <a:pt x="1426" y="2197"/>
                          <a:pt x="1426" y="2197"/>
                        </a:cubicBezTo>
                        <a:cubicBezTo>
                          <a:pt x="1436" y="2197"/>
                          <a:pt x="1444" y="2189"/>
                          <a:pt x="1444" y="2179"/>
                        </a:cubicBezTo>
                        <a:cubicBezTo>
                          <a:pt x="1444" y="2170"/>
                          <a:pt x="1444" y="2170"/>
                          <a:pt x="1444" y="2170"/>
                        </a:cubicBezTo>
                        <a:cubicBezTo>
                          <a:pt x="1444" y="2160"/>
                          <a:pt x="1439" y="2146"/>
                          <a:pt x="1432" y="2138"/>
                        </a:cubicBezTo>
                        <a:lnTo>
                          <a:pt x="1345" y="2036"/>
                        </a:lnTo>
                        <a:close/>
                        <a:moveTo>
                          <a:pt x="2182" y="1590"/>
                        </a:moveTo>
                        <a:cubicBezTo>
                          <a:pt x="2095" y="1488"/>
                          <a:pt x="2095" y="1488"/>
                          <a:pt x="2095" y="1488"/>
                        </a:cubicBezTo>
                        <a:cubicBezTo>
                          <a:pt x="2088" y="1480"/>
                          <a:pt x="2075" y="1474"/>
                          <a:pt x="2065" y="1474"/>
                        </a:cubicBezTo>
                        <a:cubicBezTo>
                          <a:pt x="1627" y="1474"/>
                          <a:pt x="1627" y="1474"/>
                          <a:pt x="1627" y="1474"/>
                        </a:cubicBezTo>
                        <a:cubicBezTo>
                          <a:pt x="1617" y="1474"/>
                          <a:pt x="1604" y="1480"/>
                          <a:pt x="1597" y="1488"/>
                        </a:cubicBezTo>
                        <a:cubicBezTo>
                          <a:pt x="1510" y="1590"/>
                          <a:pt x="1510" y="1590"/>
                          <a:pt x="1510" y="1590"/>
                        </a:cubicBezTo>
                        <a:cubicBezTo>
                          <a:pt x="1504" y="1598"/>
                          <a:pt x="1499" y="1612"/>
                          <a:pt x="1499" y="1622"/>
                        </a:cubicBezTo>
                        <a:cubicBezTo>
                          <a:pt x="1499" y="1630"/>
                          <a:pt x="1499" y="1630"/>
                          <a:pt x="1499" y="1630"/>
                        </a:cubicBezTo>
                        <a:cubicBezTo>
                          <a:pt x="1499" y="1640"/>
                          <a:pt x="1507" y="1649"/>
                          <a:pt x="1517" y="1649"/>
                        </a:cubicBezTo>
                        <a:cubicBezTo>
                          <a:pt x="2175" y="1649"/>
                          <a:pt x="2175" y="1649"/>
                          <a:pt x="2175" y="1649"/>
                        </a:cubicBezTo>
                        <a:cubicBezTo>
                          <a:pt x="2185" y="1649"/>
                          <a:pt x="2193" y="1640"/>
                          <a:pt x="2193" y="1630"/>
                        </a:cubicBezTo>
                        <a:cubicBezTo>
                          <a:pt x="2193" y="1622"/>
                          <a:pt x="2193" y="1622"/>
                          <a:pt x="2193" y="1622"/>
                        </a:cubicBezTo>
                        <a:cubicBezTo>
                          <a:pt x="2193" y="1612"/>
                          <a:pt x="2188" y="1598"/>
                          <a:pt x="2182" y="1590"/>
                        </a:cubicBezTo>
                        <a:close/>
                        <a:moveTo>
                          <a:pt x="176" y="1449"/>
                        </a:moveTo>
                        <a:cubicBezTo>
                          <a:pt x="519" y="1449"/>
                          <a:pt x="519" y="1449"/>
                          <a:pt x="519" y="1449"/>
                        </a:cubicBezTo>
                        <a:cubicBezTo>
                          <a:pt x="559" y="1449"/>
                          <a:pt x="591" y="1417"/>
                          <a:pt x="591" y="1377"/>
                        </a:cubicBezTo>
                        <a:cubicBezTo>
                          <a:pt x="591" y="1322"/>
                          <a:pt x="591" y="1322"/>
                          <a:pt x="591" y="1322"/>
                        </a:cubicBezTo>
                        <a:cubicBezTo>
                          <a:pt x="920" y="1322"/>
                          <a:pt x="920" y="1322"/>
                          <a:pt x="920" y="1322"/>
                        </a:cubicBezTo>
                        <a:cubicBezTo>
                          <a:pt x="936" y="1388"/>
                          <a:pt x="990" y="1440"/>
                          <a:pt x="1057" y="1455"/>
                        </a:cubicBezTo>
                        <a:cubicBezTo>
                          <a:pt x="1057" y="1617"/>
                          <a:pt x="1057" y="1617"/>
                          <a:pt x="1057" y="1617"/>
                        </a:cubicBezTo>
                        <a:cubicBezTo>
                          <a:pt x="925" y="1617"/>
                          <a:pt x="925" y="1617"/>
                          <a:pt x="925" y="1617"/>
                        </a:cubicBezTo>
                        <a:cubicBezTo>
                          <a:pt x="885" y="1617"/>
                          <a:pt x="853" y="1650"/>
                          <a:pt x="853" y="1690"/>
                        </a:cubicBezTo>
                        <a:cubicBezTo>
                          <a:pt x="853" y="1925"/>
                          <a:pt x="853" y="1925"/>
                          <a:pt x="853" y="1925"/>
                        </a:cubicBezTo>
                        <a:cubicBezTo>
                          <a:pt x="853" y="1965"/>
                          <a:pt x="885" y="1997"/>
                          <a:pt x="925" y="1997"/>
                        </a:cubicBezTo>
                        <a:cubicBezTo>
                          <a:pt x="1268" y="1997"/>
                          <a:pt x="1268" y="1997"/>
                          <a:pt x="1268" y="1997"/>
                        </a:cubicBezTo>
                        <a:cubicBezTo>
                          <a:pt x="1308" y="1997"/>
                          <a:pt x="1341" y="1965"/>
                          <a:pt x="1341" y="1925"/>
                        </a:cubicBezTo>
                        <a:cubicBezTo>
                          <a:pt x="1341" y="1690"/>
                          <a:pt x="1341" y="1690"/>
                          <a:pt x="1341" y="1690"/>
                        </a:cubicBezTo>
                        <a:cubicBezTo>
                          <a:pt x="1341" y="1650"/>
                          <a:pt x="1308" y="1617"/>
                          <a:pt x="1268" y="1617"/>
                        </a:cubicBezTo>
                        <a:cubicBezTo>
                          <a:pt x="1137" y="1617"/>
                          <a:pt x="1137" y="1617"/>
                          <a:pt x="1137" y="1617"/>
                        </a:cubicBezTo>
                        <a:cubicBezTo>
                          <a:pt x="1137" y="1455"/>
                          <a:pt x="1137" y="1455"/>
                          <a:pt x="1137" y="1455"/>
                        </a:cubicBezTo>
                        <a:cubicBezTo>
                          <a:pt x="1204" y="1440"/>
                          <a:pt x="1257" y="1388"/>
                          <a:pt x="1273" y="1322"/>
                        </a:cubicBezTo>
                        <a:cubicBezTo>
                          <a:pt x="1602" y="1322"/>
                          <a:pt x="1602" y="1322"/>
                          <a:pt x="1602" y="1322"/>
                        </a:cubicBezTo>
                        <a:cubicBezTo>
                          <a:pt x="1602" y="1377"/>
                          <a:pt x="1602" y="1377"/>
                          <a:pt x="1602" y="1377"/>
                        </a:cubicBezTo>
                        <a:cubicBezTo>
                          <a:pt x="1602" y="1417"/>
                          <a:pt x="1634" y="1449"/>
                          <a:pt x="1675" y="1449"/>
                        </a:cubicBezTo>
                        <a:cubicBezTo>
                          <a:pt x="2018" y="1449"/>
                          <a:pt x="2018" y="1449"/>
                          <a:pt x="2018" y="1449"/>
                        </a:cubicBezTo>
                        <a:cubicBezTo>
                          <a:pt x="2058" y="1449"/>
                          <a:pt x="2090" y="1417"/>
                          <a:pt x="2090" y="1377"/>
                        </a:cubicBezTo>
                        <a:cubicBezTo>
                          <a:pt x="2090" y="1142"/>
                          <a:pt x="2090" y="1142"/>
                          <a:pt x="2090" y="1142"/>
                        </a:cubicBezTo>
                        <a:cubicBezTo>
                          <a:pt x="2090" y="1102"/>
                          <a:pt x="2058" y="1069"/>
                          <a:pt x="2018" y="1069"/>
                        </a:cubicBezTo>
                        <a:cubicBezTo>
                          <a:pt x="1675" y="1069"/>
                          <a:pt x="1675" y="1069"/>
                          <a:pt x="1675" y="1069"/>
                        </a:cubicBezTo>
                        <a:cubicBezTo>
                          <a:pt x="1634" y="1069"/>
                          <a:pt x="1602" y="1102"/>
                          <a:pt x="1602" y="1142"/>
                        </a:cubicBezTo>
                        <a:cubicBezTo>
                          <a:pt x="1602" y="1242"/>
                          <a:pt x="1602" y="1242"/>
                          <a:pt x="1602" y="1242"/>
                        </a:cubicBezTo>
                        <a:cubicBezTo>
                          <a:pt x="1275" y="1242"/>
                          <a:pt x="1275" y="1242"/>
                          <a:pt x="1275" y="1242"/>
                        </a:cubicBezTo>
                        <a:cubicBezTo>
                          <a:pt x="1262" y="1176"/>
                          <a:pt x="1214" y="1122"/>
                          <a:pt x="1150" y="1103"/>
                        </a:cubicBezTo>
                        <a:cubicBezTo>
                          <a:pt x="1150" y="908"/>
                          <a:pt x="1150" y="908"/>
                          <a:pt x="1150" y="908"/>
                        </a:cubicBezTo>
                        <a:cubicBezTo>
                          <a:pt x="1538" y="908"/>
                          <a:pt x="1538" y="908"/>
                          <a:pt x="1538" y="908"/>
                        </a:cubicBezTo>
                        <a:cubicBezTo>
                          <a:pt x="1574" y="908"/>
                          <a:pt x="1603" y="879"/>
                          <a:pt x="1603" y="843"/>
                        </a:cubicBezTo>
                        <a:cubicBezTo>
                          <a:pt x="1603" y="690"/>
                          <a:pt x="1603" y="690"/>
                          <a:pt x="1603" y="690"/>
                        </a:cubicBezTo>
                        <a:cubicBezTo>
                          <a:pt x="1603" y="654"/>
                          <a:pt x="1574" y="625"/>
                          <a:pt x="1538" y="625"/>
                        </a:cubicBezTo>
                        <a:cubicBezTo>
                          <a:pt x="655" y="625"/>
                          <a:pt x="655" y="625"/>
                          <a:pt x="655" y="625"/>
                        </a:cubicBezTo>
                        <a:cubicBezTo>
                          <a:pt x="619" y="625"/>
                          <a:pt x="590" y="654"/>
                          <a:pt x="590" y="690"/>
                        </a:cubicBezTo>
                        <a:cubicBezTo>
                          <a:pt x="590" y="843"/>
                          <a:pt x="590" y="843"/>
                          <a:pt x="590" y="843"/>
                        </a:cubicBezTo>
                        <a:cubicBezTo>
                          <a:pt x="590" y="879"/>
                          <a:pt x="619" y="908"/>
                          <a:pt x="655" y="908"/>
                        </a:cubicBezTo>
                        <a:cubicBezTo>
                          <a:pt x="1043" y="908"/>
                          <a:pt x="1043" y="908"/>
                          <a:pt x="1043" y="908"/>
                        </a:cubicBezTo>
                        <a:cubicBezTo>
                          <a:pt x="1043" y="1103"/>
                          <a:pt x="1043" y="1103"/>
                          <a:pt x="1043" y="1103"/>
                        </a:cubicBezTo>
                        <a:cubicBezTo>
                          <a:pt x="980" y="1122"/>
                          <a:pt x="931" y="1176"/>
                          <a:pt x="918" y="1242"/>
                        </a:cubicBezTo>
                        <a:cubicBezTo>
                          <a:pt x="591" y="1242"/>
                          <a:pt x="591" y="1242"/>
                          <a:pt x="591" y="1242"/>
                        </a:cubicBezTo>
                        <a:cubicBezTo>
                          <a:pt x="591" y="1142"/>
                          <a:pt x="591" y="1142"/>
                          <a:pt x="591" y="1142"/>
                        </a:cubicBezTo>
                        <a:cubicBezTo>
                          <a:pt x="591" y="1102"/>
                          <a:pt x="559" y="1069"/>
                          <a:pt x="519" y="1069"/>
                        </a:cubicBezTo>
                        <a:cubicBezTo>
                          <a:pt x="176" y="1069"/>
                          <a:pt x="176" y="1069"/>
                          <a:pt x="176" y="1069"/>
                        </a:cubicBezTo>
                        <a:cubicBezTo>
                          <a:pt x="136" y="1069"/>
                          <a:pt x="103" y="1102"/>
                          <a:pt x="103" y="1142"/>
                        </a:cubicBezTo>
                        <a:cubicBezTo>
                          <a:pt x="103" y="1377"/>
                          <a:pt x="103" y="1377"/>
                          <a:pt x="103" y="1377"/>
                        </a:cubicBezTo>
                        <a:cubicBezTo>
                          <a:pt x="103" y="1417"/>
                          <a:pt x="136" y="1449"/>
                          <a:pt x="176" y="1449"/>
                        </a:cubicBezTo>
                        <a:close/>
                        <a:moveTo>
                          <a:pt x="1644" y="1142"/>
                        </a:moveTo>
                        <a:cubicBezTo>
                          <a:pt x="1644" y="1125"/>
                          <a:pt x="1658" y="1111"/>
                          <a:pt x="1675" y="1111"/>
                        </a:cubicBezTo>
                        <a:cubicBezTo>
                          <a:pt x="2018" y="1111"/>
                          <a:pt x="2018" y="1111"/>
                          <a:pt x="2018" y="1111"/>
                        </a:cubicBezTo>
                        <a:cubicBezTo>
                          <a:pt x="2034" y="1111"/>
                          <a:pt x="2048" y="1125"/>
                          <a:pt x="2048" y="1142"/>
                        </a:cubicBezTo>
                        <a:cubicBezTo>
                          <a:pt x="2048" y="1377"/>
                          <a:pt x="2048" y="1377"/>
                          <a:pt x="2048" y="1377"/>
                        </a:cubicBezTo>
                        <a:cubicBezTo>
                          <a:pt x="2048" y="1393"/>
                          <a:pt x="2034" y="1407"/>
                          <a:pt x="2018" y="1407"/>
                        </a:cubicBezTo>
                        <a:cubicBezTo>
                          <a:pt x="1675" y="1407"/>
                          <a:pt x="1675" y="1407"/>
                          <a:pt x="1675" y="1407"/>
                        </a:cubicBezTo>
                        <a:cubicBezTo>
                          <a:pt x="1658" y="1407"/>
                          <a:pt x="1644" y="1393"/>
                          <a:pt x="1644" y="1377"/>
                        </a:cubicBezTo>
                        <a:lnTo>
                          <a:pt x="1644" y="1142"/>
                        </a:lnTo>
                        <a:close/>
                        <a:moveTo>
                          <a:pt x="1464" y="715"/>
                        </a:moveTo>
                        <a:cubicBezTo>
                          <a:pt x="1492" y="715"/>
                          <a:pt x="1515" y="738"/>
                          <a:pt x="1515" y="766"/>
                        </a:cubicBezTo>
                        <a:cubicBezTo>
                          <a:pt x="1515" y="795"/>
                          <a:pt x="1492" y="818"/>
                          <a:pt x="1464" y="818"/>
                        </a:cubicBezTo>
                        <a:cubicBezTo>
                          <a:pt x="1436" y="818"/>
                          <a:pt x="1413" y="795"/>
                          <a:pt x="1413" y="766"/>
                        </a:cubicBezTo>
                        <a:cubicBezTo>
                          <a:pt x="1413" y="738"/>
                          <a:pt x="1436" y="715"/>
                          <a:pt x="1464" y="715"/>
                        </a:cubicBezTo>
                        <a:close/>
                        <a:moveTo>
                          <a:pt x="1268" y="1660"/>
                        </a:moveTo>
                        <a:cubicBezTo>
                          <a:pt x="1285" y="1660"/>
                          <a:pt x="1298" y="1673"/>
                          <a:pt x="1298" y="1690"/>
                        </a:cubicBezTo>
                        <a:cubicBezTo>
                          <a:pt x="1298" y="1925"/>
                          <a:pt x="1298" y="1925"/>
                          <a:pt x="1298" y="1925"/>
                        </a:cubicBezTo>
                        <a:cubicBezTo>
                          <a:pt x="1298" y="1942"/>
                          <a:pt x="1285" y="1955"/>
                          <a:pt x="1268" y="1955"/>
                        </a:cubicBezTo>
                        <a:cubicBezTo>
                          <a:pt x="925" y="1955"/>
                          <a:pt x="925" y="1955"/>
                          <a:pt x="925" y="1955"/>
                        </a:cubicBezTo>
                        <a:cubicBezTo>
                          <a:pt x="908" y="1955"/>
                          <a:pt x="895" y="1942"/>
                          <a:pt x="895" y="1925"/>
                        </a:cubicBezTo>
                        <a:cubicBezTo>
                          <a:pt x="895" y="1690"/>
                          <a:pt x="895" y="1690"/>
                          <a:pt x="895" y="1690"/>
                        </a:cubicBezTo>
                        <a:cubicBezTo>
                          <a:pt x="895" y="1673"/>
                          <a:pt x="908" y="1660"/>
                          <a:pt x="925" y="1660"/>
                        </a:cubicBezTo>
                        <a:lnTo>
                          <a:pt x="1268" y="1660"/>
                        </a:lnTo>
                        <a:close/>
                        <a:moveTo>
                          <a:pt x="1100" y="677"/>
                        </a:moveTo>
                        <a:cubicBezTo>
                          <a:pt x="1140" y="677"/>
                          <a:pt x="1140" y="677"/>
                          <a:pt x="1140" y="677"/>
                        </a:cubicBezTo>
                        <a:cubicBezTo>
                          <a:pt x="1140" y="717"/>
                          <a:pt x="1140" y="717"/>
                          <a:pt x="1140" y="717"/>
                        </a:cubicBezTo>
                        <a:cubicBezTo>
                          <a:pt x="1100" y="717"/>
                          <a:pt x="1100" y="717"/>
                          <a:pt x="1100" y="717"/>
                        </a:cubicBezTo>
                        <a:lnTo>
                          <a:pt x="1100" y="677"/>
                        </a:lnTo>
                        <a:close/>
                        <a:moveTo>
                          <a:pt x="1100" y="748"/>
                        </a:moveTo>
                        <a:cubicBezTo>
                          <a:pt x="1140" y="748"/>
                          <a:pt x="1140" y="748"/>
                          <a:pt x="1140" y="748"/>
                        </a:cubicBezTo>
                        <a:cubicBezTo>
                          <a:pt x="1140" y="788"/>
                          <a:pt x="1140" y="788"/>
                          <a:pt x="1140" y="788"/>
                        </a:cubicBezTo>
                        <a:cubicBezTo>
                          <a:pt x="1100" y="788"/>
                          <a:pt x="1100" y="788"/>
                          <a:pt x="1100" y="788"/>
                        </a:cubicBezTo>
                        <a:lnTo>
                          <a:pt x="1100" y="748"/>
                        </a:lnTo>
                        <a:close/>
                        <a:moveTo>
                          <a:pt x="1100" y="816"/>
                        </a:moveTo>
                        <a:cubicBezTo>
                          <a:pt x="1140" y="816"/>
                          <a:pt x="1140" y="816"/>
                          <a:pt x="1140" y="816"/>
                        </a:cubicBezTo>
                        <a:cubicBezTo>
                          <a:pt x="1140" y="856"/>
                          <a:pt x="1140" y="856"/>
                          <a:pt x="1140" y="856"/>
                        </a:cubicBezTo>
                        <a:cubicBezTo>
                          <a:pt x="1100" y="856"/>
                          <a:pt x="1100" y="856"/>
                          <a:pt x="1100" y="856"/>
                        </a:cubicBezTo>
                        <a:lnTo>
                          <a:pt x="1100" y="816"/>
                        </a:lnTo>
                        <a:close/>
                        <a:moveTo>
                          <a:pt x="1025" y="677"/>
                        </a:moveTo>
                        <a:cubicBezTo>
                          <a:pt x="1066" y="677"/>
                          <a:pt x="1066" y="677"/>
                          <a:pt x="1066" y="677"/>
                        </a:cubicBezTo>
                        <a:cubicBezTo>
                          <a:pt x="1066" y="717"/>
                          <a:pt x="1066" y="717"/>
                          <a:pt x="1066" y="717"/>
                        </a:cubicBezTo>
                        <a:cubicBezTo>
                          <a:pt x="1025" y="717"/>
                          <a:pt x="1025" y="717"/>
                          <a:pt x="1025" y="717"/>
                        </a:cubicBezTo>
                        <a:lnTo>
                          <a:pt x="1025" y="677"/>
                        </a:lnTo>
                        <a:close/>
                        <a:moveTo>
                          <a:pt x="1025" y="748"/>
                        </a:moveTo>
                        <a:cubicBezTo>
                          <a:pt x="1066" y="748"/>
                          <a:pt x="1066" y="748"/>
                          <a:pt x="1066" y="748"/>
                        </a:cubicBezTo>
                        <a:cubicBezTo>
                          <a:pt x="1066" y="788"/>
                          <a:pt x="1066" y="788"/>
                          <a:pt x="1066" y="788"/>
                        </a:cubicBezTo>
                        <a:cubicBezTo>
                          <a:pt x="1025" y="788"/>
                          <a:pt x="1025" y="788"/>
                          <a:pt x="1025" y="788"/>
                        </a:cubicBezTo>
                        <a:lnTo>
                          <a:pt x="1025" y="748"/>
                        </a:lnTo>
                        <a:close/>
                        <a:moveTo>
                          <a:pt x="693" y="856"/>
                        </a:moveTo>
                        <a:cubicBezTo>
                          <a:pt x="653" y="856"/>
                          <a:pt x="653" y="856"/>
                          <a:pt x="653" y="856"/>
                        </a:cubicBezTo>
                        <a:cubicBezTo>
                          <a:pt x="653" y="816"/>
                          <a:pt x="653" y="816"/>
                          <a:pt x="653" y="816"/>
                        </a:cubicBezTo>
                        <a:cubicBezTo>
                          <a:pt x="693" y="816"/>
                          <a:pt x="693" y="816"/>
                          <a:pt x="693" y="816"/>
                        </a:cubicBezTo>
                        <a:lnTo>
                          <a:pt x="693" y="856"/>
                        </a:lnTo>
                        <a:close/>
                        <a:moveTo>
                          <a:pt x="693" y="788"/>
                        </a:moveTo>
                        <a:cubicBezTo>
                          <a:pt x="653" y="788"/>
                          <a:pt x="653" y="788"/>
                          <a:pt x="653" y="788"/>
                        </a:cubicBezTo>
                        <a:cubicBezTo>
                          <a:pt x="653" y="748"/>
                          <a:pt x="653" y="748"/>
                          <a:pt x="653" y="748"/>
                        </a:cubicBezTo>
                        <a:cubicBezTo>
                          <a:pt x="693" y="748"/>
                          <a:pt x="693" y="748"/>
                          <a:pt x="693" y="748"/>
                        </a:cubicBezTo>
                        <a:lnTo>
                          <a:pt x="693" y="788"/>
                        </a:lnTo>
                        <a:close/>
                        <a:moveTo>
                          <a:pt x="693" y="717"/>
                        </a:moveTo>
                        <a:cubicBezTo>
                          <a:pt x="653" y="717"/>
                          <a:pt x="653" y="717"/>
                          <a:pt x="653" y="717"/>
                        </a:cubicBezTo>
                        <a:cubicBezTo>
                          <a:pt x="653" y="677"/>
                          <a:pt x="653" y="677"/>
                          <a:pt x="653" y="677"/>
                        </a:cubicBezTo>
                        <a:cubicBezTo>
                          <a:pt x="693" y="677"/>
                          <a:pt x="693" y="677"/>
                          <a:pt x="693" y="677"/>
                        </a:cubicBezTo>
                        <a:lnTo>
                          <a:pt x="693" y="717"/>
                        </a:lnTo>
                        <a:close/>
                        <a:moveTo>
                          <a:pt x="768" y="856"/>
                        </a:moveTo>
                        <a:cubicBezTo>
                          <a:pt x="727" y="856"/>
                          <a:pt x="727" y="856"/>
                          <a:pt x="727" y="856"/>
                        </a:cubicBezTo>
                        <a:cubicBezTo>
                          <a:pt x="727" y="816"/>
                          <a:pt x="727" y="816"/>
                          <a:pt x="727" y="816"/>
                        </a:cubicBezTo>
                        <a:cubicBezTo>
                          <a:pt x="768" y="816"/>
                          <a:pt x="768" y="816"/>
                          <a:pt x="768" y="816"/>
                        </a:cubicBezTo>
                        <a:lnTo>
                          <a:pt x="768" y="856"/>
                        </a:lnTo>
                        <a:close/>
                        <a:moveTo>
                          <a:pt x="768" y="788"/>
                        </a:moveTo>
                        <a:cubicBezTo>
                          <a:pt x="727" y="788"/>
                          <a:pt x="727" y="788"/>
                          <a:pt x="727" y="788"/>
                        </a:cubicBezTo>
                        <a:cubicBezTo>
                          <a:pt x="727" y="748"/>
                          <a:pt x="727" y="748"/>
                          <a:pt x="727" y="748"/>
                        </a:cubicBezTo>
                        <a:cubicBezTo>
                          <a:pt x="768" y="748"/>
                          <a:pt x="768" y="748"/>
                          <a:pt x="768" y="748"/>
                        </a:cubicBezTo>
                        <a:lnTo>
                          <a:pt x="768" y="788"/>
                        </a:lnTo>
                        <a:close/>
                        <a:moveTo>
                          <a:pt x="768" y="717"/>
                        </a:moveTo>
                        <a:cubicBezTo>
                          <a:pt x="727" y="717"/>
                          <a:pt x="727" y="717"/>
                          <a:pt x="727" y="717"/>
                        </a:cubicBezTo>
                        <a:cubicBezTo>
                          <a:pt x="727" y="677"/>
                          <a:pt x="727" y="677"/>
                          <a:pt x="727" y="677"/>
                        </a:cubicBezTo>
                        <a:cubicBezTo>
                          <a:pt x="768" y="677"/>
                          <a:pt x="768" y="677"/>
                          <a:pt x="768" y="677"/>
                        </a:cubicBezTo>
                        <a:lnTo>
                          <a:pt x="768" y="717"/>
                        </a:lnTo>
                        <a:close/>
                        <a:moveTo>
                          <a:pt x="842" y="856"/>
                        </a:moveTo>
                        <a:cubicBezTo>
                          <a:pt x="802" y="856"/>
                          <a:pt x="802" y="856"/>
                          <a:pt x="802" y="856"/>
                        </a:cubicBezTo>
                        <a:cubicBezTo>
                          <a:pt x="802" y="816"/>
                          <a:pt x="802" y="816"/>
                          <a:pt x="802" y="816"/>
                        </a:cubicBezTo>
                        <a:cubicBezTo>
                          <a:pt x="842" y="816"/>
                          <a:pt x="842" y="816"/>
                          <a:pt x="842" y="816"/>
                        </a:cubicBezTo>
                        <a:lnTo>
                          <a:pt x="842" y="856"/>
                        </a:lnTo>
                        <a:close/>
                        <a:moveTo>
                          <a:pt x="842" y="788"/>
                        </a:moveTo>
                        <a:cubicBezTo>
                          <a:pt x="802" y="788"/>
                          <a:pt x="802" y="788"/>
                          <a:pt x="802" y="788"/>
                        </a:cubicBezTo>
                        <a:cubicBezTo>
                          <a:pt x="802" y="748"/>
                          <a:pt x="802" y="748"/>
                          <a:pt x="802" y="748"/>
                        </a:cubicBezTo>
                        <a:cubicBezTo>
                          <a:pt x="842" y="748"/>
                          <a:pt x="842" y="748"/>
                          <a:pt x="842" y="748"/>
                        </a:cubicBezTo>
                        <a:lnTo>
                          <a:pt x="842" y="788"/>
                        </a:lnTo>
                        <a:close/>
                        <a:moveTo>
                          <a:pt x="842" y="717"/>
                        </a:moveTo>
                        <a:cubicBezTo>
                          <a:pt x="802" y="717"/>
                          <a:pt x="802" y="717"/>
                          <a:pt x="802" y="717"/>
                        </a:cubicBezTo>
                        <a:cubicBezTo>
                          <a:pt x="802" y="677"/>
                          <a:pt x="802" y="677"/>
                          <a:pt x="802" y="677"/>
                        </a:cubicBezTo>
                        <a:cubicBezTo>
                          <a:pt x="842" y="677"/>
                          <a:pt x="842" y="677"/>
                          <a:pt x="842" y="677"/>
                        </a:cubicBezTo>
                        <a:lnTo>
                          <a:pt x="842" y="717"/>
                        </a:lnTo>
                        <a:close/>
                        <a:moveTo>
                          <a:pt x="917" y="856"/>
                        </a:moveTo>
                        <a:cubicBezTo>
                          <a:pt x="877" y="856"/>
                          <a:pt x="877" y="856"/>
                          <a:pt x="877" y="856"/>
                        </a:cubicBezTo>
                        <a:cubicBezTo>
                          <a:pt x="877" y="816"/>
                          <a:pt x="877" y="816"/>
                          <a:pt x="877" y="816"/>
                        </a:cubicBezTo>
                        <a:cubicBezTo>
                          <a:pt x="917" y="816"/>
                          <a:pt x="917" y="816"/>
                          <a:pt x="917" y="816"/>
                        </a:cubicBezTo>
                        <a:lnTo>
                          <a:pt x="917" y="856"/>
                        </a:lnTo>
                        <a:close/>
                        <a:moveTo>
                          <a:pt x="917" y="788"/>
                        </a:moveTo>
                        <a:cubicBezTo>
                          <a:pt x="877" y="788"/>
                          <a:pt x="877" y="788"/>
                          <a:pt x="877" y="788"/>
                        </a:cubicBezTo>
                        <a:cubicBezTo>
                          <a:pt x="877" y="748"/>
                          <a:pt x="877" y="748"/>
                          <a:pt x="877" y="748"/>
                        </a:cubicBezTo>
                        <a:cubicBezTo>
                          <a:pt x="917" y="748"/>
                          <a:pt x="917" y="748"/>
                          <a:pt x="917" y="748"/>
                        </a:cubicBezTo>
                        <a:lnTo>
                          <a:pt x="917" y="788"/>
                        </a:lnTo>
                        <a:close/>
                        <a:moveTo>
                          <a:pt x="917" y="717"/>
                        </a:moveTo>
                        <a:cubicBezTo>
                          <a:pt x="877" y="717"/>
                          <a:pt x="877" y="717"/>
                          <a:pt x="877" y="717"/>
                        </a:cubicBezTo>
                        <a:cubicBezTo>
                          <a:pt x="877" y="677"/>
                          <a:pt x="877" y="677"/>
                          <a:pt x="877" y="677"/>
                        </a:cubicBezTo>
                        <a:cubicBezTo>
                          <a:pt x="917" y="677"/>
                          <a:pt x="917" y="677"/>
                          <a:pt x="917" y="677"/>
                        </a:cubicBezTo>
                        <a:lnTo>
                          <a:pt x="917" y="717"/>
                        </a:lnTo>
                        <a:close/>
                        <a:moveTo>
                          <a:pt x="992" y="856"/>
                        </a:moveTo>
                        <a:cubicBezTo>
                          <a:pt x="951" y="856"/>
                          <a:pt x="951" y="856"/>
                          <a:pt x="951" y="856"/>
                        </a:cubicBezTo>
                        <a:cubicBezTo>
                          <a:pt x="951" y="816"/>
                          <a:pt x="951" y="816"/>
                          <a:pt x="951" y="816"/>
                        </a:cubicBezTo>
                        <a:cubicBezTo>
                          <a:pt x="992" y="816"/>
                          <a:pt x="992" y="816"/>
                          <a:pt x="992" y="816"/>
                        </a:cubicBezTo>
                        <a:lnTo>
                          <a:pt x="992" y="856"/>
                        </a:lnTo>
                        <a:close/>
                        <a:moveTo>
                          <a:pt x="992" y="788"/>
                        </a:moveTo>
                        <a:cubicBezTo>
                          <a:pt x="951" y="788"/>
                          <a:pt x="951" y="788"/>
                          <a:pt x="951" y="788"/>
                        </a:cubicBezTo>
                        <a:cubicBezTo>
                          <a:pt x="951" y="748"/>
                          <a:pt x="951" y="748"/>
                          <a:pt x="951" y="748"/>
                        </a:cubicBezTo>
                        <a:cubicBezTo>
                          <a:pt x="992" y="748"/>
                          <a:pt x="992" y="748"/>
                          <a:pt x="992" y="748"/>
                        </a:cubicBezTo>
                        <a:lnTo>
                          <a:pt x="992" y="788"/>
                        </a:lnTo>
                        <a:close/>
                        <a:moveTo>
                          <a:pt x="992" y="717"/>
                        </a:moveTo>
                        <a:cubicBezTo>
                          <a:pt x="951" y="717"/>
                          <a:pt x="951" y="717"/>
                          <a:pt x="951" y="717"/>
                        </a:cubicBezTo>
                        <a:cubicBezTo>
                          <a:pt x="951" y="677"/>
                          <a:pt x="951" y="677"/>
                          <a:pt x="951" y="677"/>
                        </a:cubicBezTo>
                        <a:cubicBezTo>
                          <a:pt x="992" y="677"/>
                          <a:pt x="992" y="677"/>
                          <a:pt x="992" y="677"/>
                        </a:cubicBezTo>
                        <a:lnTo>
                          <a:pt x="992" y="717"/>
                        </a:lnTo>
                        <a:close/>
                        <a:moveTo>
                          <a:pt x="1025" y="856"/>
                        </a:moveTo>
                        <a:cubicBezTo>
                          <a:pt x="1025" y="816"/>
                          <a:pt x="1025" y="816"/>
                          <a:pt x="1025" y="816"/>
                        </a:cubicBezTo>
                        <a:cubicBezTo>
                          <a:pt x="1066" y="816"/>
                          <a:pt x="1066" y="816"/>
                          <a:pt x="1066" y="816"/>
                        </a:cubicBezTo>
                        <a:cubicBezTo>
                          <a:pt x="1066" y="856"/>
                          <a:pt x="1066" y="856"/>
                          <a:pt x="1066" y="856"/>
                        </a:cubicBezTo>
                        <a:lnTo>
                          <a:pt x="1025" y="856"/>
                        </a:lnTo>
                        <a:close/>
                        <a:moveTo>
                          <a:pt x="145" y="1142"/>
                        </a:moveTo>
                        <a:cubicBezTo>
                          <a:pt x="145" y="1125"/>
                          <a:pt x="159" y="1111"/>
                          <a:pt x="176" y="1111"/>
                        </a:cubicBezTo>
                        <a:cubicBezTo>
                          <a:pt x="519" y="1111"/>
                          <a:pt x="519" y="1111"/>
                          <a:pt x="519" y="1111"/>
                        </a:cubicBezTo>
                        <a:cubicBezTo>
                          <a:pt x="535" y="1111"/>
                          <a:pt x="549" y="1125"/>
                          <a:pt x="549" y="1142"/>
                        </a:cubicBezTo>
                        <a:cubicBezTo>
                          <a:pt x="549" y="1377"/>
                          <a:pt x="549" y="1377"/>
                          <a:pt x="549" y="1377"/>
                        </a:cubicBezTo>
                        <a:cubicBezTo>
                          <a:pt x="549" y="1393"/>
                          <a:pt x="535" y="1407"/>
                          <a:pt x="519" y="1407"/>
                        </a:cubicBezTo>
                        <a:cubicBezTo>
                          <a:pt x="176" y="1407"/>
                          <a:pt x="176" y="1407"/>
                          <a:pt x="176" y="1407"/>
                        </a:cubicBezTo>
                        <a:cubicBezTo>
                          <a:pt x="159" y="1407"/>
                          <a:pt x="145" y="1393"/>
                          <a:pt x="145" y="1377"/>
                        </a:cubicBezTo>
                        <a:lnTo>
                          <a:pt x="145" y="1142"/>
                        </a:lnTo>
                        <a:close/>
                        <a:moveTo>
                          <a:pt x="596" y="1488"/>
                        </a:moveTo>
                        <a:cubicBezTo>
                          <a:pt x="589" y="1480"/>
                          <a:pt x="576" y="1474"/>
                          <a:pt x="566" y="1474"/>
                        </a:cubicBezTo>
                        <a:cubicBezTo>
                          <a:pt x="128" y="1474"/>
                          <a:pt x="128" y="1474"/>
                          <a:pt x="128" y="1474"/>
                        </a:cubicBezTo>
                        <a:cubicBezTo>
                          <a:pt x="118" y="1474"/>
                          <a:pt x="105" y="1480"/>
                          <a:pt x="99" y="1488"/>
                        </a:cubicBezTo>
                        <a:cubicBezTo>
                          <a:pt x="12" y="1590"/>
                          <a:pt x="12" y="1590"/>
                          <a:pt x="12" y="1590"/>
                        </a:cubicBezTo>
                        <a:cubicBezTo>
                          <a:pt x="5" y="1598"/>
                          <a:pt x="0" y="1612"/>
                          <a:pt x="0" y="1622"/>
                        </a:cubicBezTo>
                        <a:cubicBezTo>
                          <a:pt x="0" y="1630"/>
                          <a:pt x="0" y="1630"/>
                          <a:pt x="0" y="1630"/>
                        </a:cubicBezTo>
                        <a:cubicBezTo>
                          <a:pt x="0" y="1640"/>
                          <a:pt x="8" y="1649"/>
                          <a:pt x="18" y="1649"/>
                        </a:cubicBezTo>
                        <a:cubicBezTo>
                          <a:pt x="676" y="1649"/>
                          <a:pt x="676" y="1649"/>
                          <a:pt x="676" y="1649"/>
                        </a:cubicBezTo>
                        <a:cubicBezTo>
                          <a:pt x="686" y="1649"/>
                          <a:pt x="694" y="1640"/>
                          <a:pt x="694" y="1630"/>
                        </a:cubicBezTo>
                        <a:cubicBezTo>
                          <a:pt x="694" y="1622"/>
                          <a:pt x="694" y="1622"/>
                          <a:pt x="694" y="1622"/>
                        </a:cubicBezTo>
                        <a:cubicBezTo>
                          <a:pt x="694" y="1612"/>
                          <a:pt x="689" y="1598"/>
                          <a:pt x="683" y="1590"/>
                        </a:cubicBezTo>
                        <a:lnTo>
                          <a:pt x="596" y="1488"/>
                        </a:lnTo>
                        <a:close/>
                      </a:path>
                    </a:pathLst>
                  </a:custGeom>
                  <a:gradFill>
                    <a:gsLst>
                      <a:gs pos="2000">
                        <a:srgbClr val="006EBF">
                          <a:alpha val="0"/>
                        </a:srgbClr>
                      </a:gs>
                      <a:gs pos="39000">
                        <a:srgbClr val="0BABDF">
                          <a:alpha val="100000"/>
                        </a:srgbClr>
                      </a:gs>
                      <a:gs pos="67000">
                        <a:srgbClr val="16E8FF">
                          <a:alpha val="30000"/>
                        </a:srgbClr>
                      </a:gs>
                      <a:gs pos="100000">
                        <a:srgbClr val="16E8FF">
                          <a:alpha val="60000"/>
                        </a:srgbClr>
                      </a:gs>
                    </a:gsLst>
                    <a:lin ang="2700000" scaled="0"/>
                  </a:gradFill>
                </p:spPr>
                <p:txBody>
                  <a:bodyPr vert="horz" wrap="square" lIns="80645" tIns="40322" rIns="80645" bIns="40322" numCol="1" rtlCol="0" anchor="ctr" anchorCtr="0" compatLnSpc="0">
                    <a:noAutofit/>
                  </a:bodyPr>
                  <a:lstStyle/>
                  <a:p>
                    <a:pPr lvl="0" algn="ctr">
                      <a:spcBef>
                        <a:spcPts val="0"/>
                      </a:spcBef>
                      <a:spcAft>
                        <a:spcPts val="0"/>
                      </a:spcAft>
                      <a:buClrTx/>
                      <a:buSzTx/>
                      <a:buFontTx/>
                      <a:defRPr/>
                    </a:pPr>
                    <a:endParaRPr lang="en-US" sz="970" noProof="0">
                      <a:ln>
                        <a:noFill/>
                      </a:ln>
                      <a:solidFill>
                        <a:srgbClr val="C00000"/>
                      </a:solidFill>
                      <a:effectLst>
                        <a:outerShdw blurRad="38100" dist="38100" dir="2700000" algn="tl">
                          <a:srgbClr val="000000">
                            <a:alpha val="43137"/>
                          </a:srgbClr>
                        </a:outerShdw>
                      </a:effectLst>
                      <a:uLnTx/>
                      <a:uFillTx/>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grpSp>
          </p:grpSp>
          <p:grpSp>
            <p:nvGrpSpPr>
              <p:cNvPr id="46" name="组合 45"/>
              <p:cNvGrpSpPr/>
              <p:nvPr/>
            </p:nvGrpSpPr>
            <p:grpSpPr>
              <a:xfrm>
                <a:off x="8048" y="8468"/>
                <a:ext cx="1085" cy="673"/>
                <a:chOff x="14246" y="9580"/>
                <a:chExt cx="1836" cy="995"/>
              </a:xfrm>
            </p:grpSpPr>
            <p:sp>
              <p:nvSpPr>
                <p:cNvPr id="47" name="Freeform 6"/>
                <p:cNvSpPr/>
                <p:nvPr/>
              </p:nvSpPr>
              <p:spPr bwMode="auto">
                <a:xfrm>
                  <a:off x="14340" y="9580"/>
                  <a:ext cx="1742" cy="995"/>
                </a:xfrm>
                <a:custGeom>
                  <a:avLst/>
                  <a:gdLst>
                    <a:gd name="T0" fmla="*/ 637 w 754"/>
                    <a:gd name="T1" fmla="*/ 407 h 415"/>
                    <a:gd name="T2" fmla="*/ 92 w 754"/>
                    <a:gd name="T3" fmla="*/ 403 h 415"/>
                    <a:gd name="T4" fmla="*/ 15 w 754"/>
                    <a:gd name="T5" fmla="*/ 290 h 415"/>
                    <a:gd name="T6" fmla="*/ 139 w 754"/>
                    <a:gd name="T7" fmla="*/ 204 h 415"/>
                    <a:gd name="T8" fmla="*/ 287 w 754"/>
                    <a:gd name="T9" fmla="*/ 26 h 415"/>
                    <a:gd name="T10" fmla="*/ 504 w 754"/>
                    <a:gd name="T11" fmla="*/ 122 h 415"/>
                    <a:gd name="T12" fmla="*/ 650 w 754"/>
                    <a:gd name="T13" fmla="*/ 119 h 415"/>
                    <a:gd name="T14" fmla="*/ 678 w 754"/>
                    <a:gd name="T15" fmla="*/ 244 h 415"/>
                    <a:gd name="T16" fmla="*/ 742 w 754"/>
                    <a:gd name="T17" fmla="*/ 336 h 415"/>
                    <a:gd name="T18" fmla="*/ 637 w 754"/>
                    <a:gd name="T19" fmla="*/ 407 h 415"/>
                    <a:gd name="connsiteX0" fmla="*/ 8448 w 10000"/>
                    <a:gd name="connsiteY0" fmla="*/ 9807 h 10000"/>
                    <a:gd name="connsiteX1" fmla="*/ 1220 w 10000"/>
                    <a:gd name="connsiteY1" fmla="*/ 9711 h 10000"/>
                    <a:gd name="connsiteX2" fmla="*/ 199 w 10000"/>
                    <a:gd name="connsiteY2" fmla="*/ 6988 h 10000"/>
                    <a:gd name="connsiteX3" fmla="*/ 1470 w 10000"/>
                    <a:gd name="connsiteY3" fmla="*/ 4211 h 10000"/>
                    <a:gd name="connsiteX4" fmla="*/ 3806 w 10000"/>
                    <a:gd name="connsiteY4" fmla="*/ 627 h 10000"/>
                    <a:gd name="connsiteX5" fmla="*/ 6684 w 10000"/>
                    <a:gd name="connsiteY5" fmla="*/ 2940 h 10000"/>
                    <a:gd name="connsiteX6" fmla="*/ 8621 w 10000"/>
                    <a:gd name="connsiteY6" fmla="*/ 2867 h 10000"/>
                    <a:gd name="connsiteX7" fmla="*/ 8992 w 10000"/>
                    <a:gd name="connsiteY7" fmla="*/ 5880 h 10000"/>
                    <a:gd name="connsiteX8" fmla="*/ 9841 w 10000"/>
                    <a:gd name="connsiteY8" fmla="*/ 8096 h 10000"/>
                    <a:gd name="connsiteX9" fmla="*/ 8448 w 10000"/>
                    <a:gd name="connsiteY9" fmla="*/ 9807 h 10000"/>
                    <a:gd name="connsiteX0-1" fmla="*/ 8448 w 10000"/>
                    <a:gd name="connsiteY0-2" fmla="*/ 9807 h 10000"/>
                    <a:gd name="connsiteX1-3" fmla="*/ 1220 w 10000"/>
                    <a:gd name="connsiteY1-4" fmla="*/ 9711 h 10000"/>
                    <a:gd name="connsiteX2-5" fmla="*/ 199 w 10000"/>
                    <a:gd name="connsiteY2-6" fmla="*/ 6988 h 10000"/>
                    <a:gd name="connsiteX3-7" fmla="*/ 1470 w 10000"/>
                    <a:gd name="connsiteY3-8" fmla="*/ 4211 h 10000"/>
                    <a:gd name="connsiteX4-9" fmla="*/ 3806 w 10000"/>
                    <a:gd name="connsiteY4-10" fmla="*/ 627 h 10000"/>
                    <a:gd name="connsiteX5-11" fmla="*/ 6684 w 10000"/>
                    <a:gd name="connsiteY5-12" fmla="*/ 2940 h 10000"/>
                    <a:gd name="connsiteX6-13" fmla="*/ 8621 w 10000"/>
                    <a:gd name="connsiteY6-14" fmla="*/ 2867 h 10000"/>
                    <a:gd name="connsiteX7-15" fmla="*/ 9353 w 10000"/>
                    <a:gd name="connsiteY7-16" fmla="*/ 5815 h 10000"/>
                    <a:gd name="connsiteX8-17" fmla="*/ 9841 w 10000"/>
                    <a:gd name="connsiteY8-18" fmla="*/ 8096 h 10000"/>
                    <a:gd name="connsiteX9-19" fmla="*/ 8448 w 10000"/>
                    <a:gd name="connsiteY9-20" fmla="*/ 9807 h 10000"/>
                    <a:gd name="connsiteX0-21" fmla="*/ 8448 w 10000"/>
                    <a:gd name="connsiteY0-22" fmla="*/ 9807 h 10000"/>
                    <a:gd name="connsiteX1-23" fmla="*/ 1220 w 10000"/>
                    <a:gd name="connsiteY1-24" fmla="*/ 9711 h 10000"/>
                    <a:gd name="connsiteX2-25" fmla="*/ 199 w 10000"/>
                    <a:gd name="connsiteY2-26" fmla="*/ 6988 h 10000"/>
                    <a:gd name="connsiteX3-27" fmla="*/ 1638 w 10000"/>
                    <a:gd name="connsiteY3-28" fmla="*/ 4336 h 10000"/>
                    <a:gd name="connsiteX4-29" fmla="*/ 3806 w 10000"/>
                    <a:gd name="connsiteY4-30" fmla="*/ 627 h 10000"/>
                    <a:gd name="connsiteX5-31" fmla="*/ 6684 w 10000"/>
                    <a:gd name="connsiteY5-32" fmla="*/ 2940 h 10000"/>
                    <a:gd name="connsiteX6-33" fmla="*/ 8621 w 10000"/>
                    <a:gd name="connsiteY6-34" fmla="*/ 2867 h 10000"/>
                    <a:gd name="connsiteX7-35" fmla="*/ 9353 w 10000"/>
                    <a:gd name="connsiteY7-36" fmla="*/ 5815 h 10000"/>
                    <a:gd name="connsiteX8-37" fmla="*/ 9841 w 10000"/>
                    <a:gd name="connsiteY8-38" fmla="*/ 8096 h 10000"/>
                    <a:gd name="connsiteX9-39" fmla="*/ 8448 w 10000"/>
                    <a:gd name="connsiteY9-40" fmla="*/ 9807 h 10000"/>
                    <a:gd name="connsiteX0-41" fmla="*/ 8448 w 10000"/>
                    <a:gd name="connsiteY0-42" fmla="*/ 9807 h 10000"/>
                    <a:gd name="connsiteX1-43" fmla="*/ 1220 w 10000"/>
                    <a:gd name="connsiteY1-44" fmla="*/ 9711 h 10000"/>
                    <a:gd name="connsiteX2-45" fmla="*/ 199 w 10000"/>
                    <a:gd name="connsiteY2-46" fmla="*/ 6988 h 10000"/>
                    <a:gd name="connsiteX3-47" fmla="*/ 1638 w 10000"/>
                    <a:gd name="connsiteY3-48" fmla="*/ 4336 h 10000"/>
                    <a:gd name="connsiteX4-49" fmla="*/ 3806 w 10000"/>
                    <a:gd name="connsiteY4-50" fmla="*/ 627 h 10000"/>
                    <a:gd name="connsiteX5-51" fmla="*/ 6684 w 10000"/>
                    <a:gd name="connsiteY5-52" fmla="*/ 2940 h 10000"/>
                    <a:gd name="connsiteX6-53" fmla="*/ 8621 w 10000"/>
                    <a:gd name="connsiteY6-54" fmla="*/ 2867 h 10000"/>
                    <a:gd name="connsiteX7-55" fmla="*/ 9054 w 10000"/>
                    <a:gd name="connsiteY7-56" fmla="*/ 5692 h 10000"/>
                    <a:gd name="connsiteX8-57" fmla="*/ 9841 w 10000"/>
                    <a:gd name="connsiteY8-58" fmla="*/ 8096 h 10000"/>
                    <a:gd name="connsiteX9-59" fmla="*/ 8448 w 10000"/>
                    <a:gd name="connsiteY9-60" fmla="*/ 9807 h 10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0000" h="10000">
                      <a:moveTo>
                        <a:pt x="8448" y="9807"/>
                      </a:moveTo>
                      <a:lnTo>
                        <a:pt x="1220" y="9711"/>
                      </a:lnTo>
                      <a:cubicBezTo>
                        <a:pt x="1220" y="9711"/>
                        <a:pt x="0" y="9253"/>
                        <a:pt x="199" y="6988"/>
                      </a:cubicBezTo>
                      <a:cubicBezTo>
                        <a:pt x="424" y="4530"/>
                        <a:pt x="1638" y="4336"/>
                        <a:pt x="1638" y="4336"/>
                      </a:cubicBezTo>
                      <a:cubicBezTo>
                        <a:pt x="1638" y="4336"/>
                        <a:pt x="1711" y="1277"/>
                        <a:pt x="3806" y="627"/>
                      </a:cubicBezTo>
                      <a:cubicBezTo>
                        <a:pt x="5849" y="0"/>
                        <a:pt x="6684" y="2940"/>
                        <a:pt x="6684" y="2940"/>
                      </a:cubicBezTo>
                      <a:cubicBezTo>
                        <a:pt x="6684" y="2940"/>
                        <a:pt x="7732" y="1542"/>
                        <a:pt x="8621" y="2867"/>
                      </a:cubicBezTo>
                      <a:cubicBezTo>
                        <a:pt x="9363" y="3952"/>
                        <a:pt x="9054" y="5692"/>
                        <a:pt x="9054" y="5692"/>
                      </a:cubicBezTo>
                      <a:cubicBezTo>
                        <a:pt x="9054" y="5692"/>
                        <a:pt x="10000" y="6361"/>
                        <a:pt x="9841" y="8096"/>
                      </a:cubicBezTo>
                      <a:cubicBezTo>
                        <a:pt x="9668" y="10000"/>
                        <a:pt x="8448" y="9807"/>
                        <a:pt x="8448" y="9807"/>
                      </a:cubicBezTo>
                      <a:close/>
                    </a:path>
                  </a:pathLst>
                </a:custGeom>
                <a:gradFill>
                  <a:gsLst>
                    <a:gs pos="2000">
                      <a:srgbClr val="006EBF">
                        <a:alpha val="0"/>
                      </a:srgbClr>
                    </a:gs>
                    <a:gs pos="58000">
                      <a:srgbClr val="16E8FF">
                        <a:alpha val="30000"/>
                      </a:srgbClr>
                    </a:gs>
                    <a:gs pos="100000">
                      <a:srgbClr val="16E8FF">
                        <a:alpha val="60000"/>
                      </a:srgbClr>
                    </a:gs>
                  </a:gsLst>
                  <a:lin ang="5400000" scaled="0"/>
                </a:gradFill>
                <a:ln w="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80645" tIns="40322" rIns="80645" bIns="40322" numCol="1" spcCol="0" rtlCol="0" fromWordArt="0" anchor="ctr" anchorCtr="0" forceAA="0" compatLnSpc="1">
                  <a:noAutofit/>
                </a:bodyPr>
                <a:lstStyle/>
                <a:p>
                  <a:pPr lvl="0" algn="ctr">
                    <a:buClrTx/>
                    <a:buSzTx/>
                    <a:buFontTx/>
                  </a:pPr>
                  <a:endParaRPr lang="zh-CN" altLang="en-US" sz="885">
                    <a:solidFill>
                      <a:srgbClr val="C00000"/>
                    </a:solidFill>
                    <a:latin typeface="Times New Roman" panose="02020603050405020304" pitchFamily="18" charset="0"/>
                    <a:ea typeface="微软雅黑" panose="020B0503020204020204" pitchFamily="34" charset="-122"/>
                    <a:cs typeface="Times New Roman" panose="02020603050405020304" pitchFamily="18" charset="0"/>
                    <a:sym typeface="Yu Gothic UI" panose="020B0500000000000000" charset="-128"/>
                  </a:endParaRPr>
                </a:p>
              </p:txBody>
            </p:sp>
            <p:sp>
              <p:nvSpPr>
                <p:cNvPr id="48" name="矩形 47"/>
                <p:cNvSpPr/>
                <p:nvPr/>
              </p:nvSpPr>
              <p:spPr>
                <a:xfrm>
                  <a:off x="14246" y="9890"/>
                  <a:ext cx="1714" cy="271"/>
                </a:xfrm>
                <a:prstGeom prst="rect">
                  <a:avLst/>
                </a:prstGeom>
                <a:noFill/>
                <a:ln w="12700" cap="flat" cmpd="sng" algn="ctr">
                  <a:noFill/>
                  <a:prstDash val="solid"/>
                  <a:miter lim="800000"/>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795" b="1" i="0" u="none" strike="noStrike" cap="none" spc="0" normalizeH="0" baseline="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sym typeface="Yu Gothic UI" panose="020B0500000000000000" charset="-128"/>
                    </a:rPr>
                    <a:t>edge</a:t>
                  </a:r>
                </a:p>
              </p:txBody>
            </p:sp>
            <p:grpSp>
              <p:nvGrpSpPr>
                <p:cNvPr id="49" name="组合 48"/>
                <p:cNvGrpSpPr/>
                <p:nvPr/>
              </p:nvGrpSpPr>
              <p:grpSpPr>
                <a:xfrm>
                  <a:off x="14694" y="10235"/>
                  <a:ext cx="975" cy="208"/>
                  <a:chOff x="14869" y="8762"/>
                  <a:chExt cx="975" cy="208"/>
                </a:xfrm>
              </p:grpSpPr>
              <p:sp>
                <p:nvSpPr>
                  <p:cNvPr id="50" name="cpu_152883"/>
                  <p:cNvSpPr/>
                  <p:nvPr/>
                </p:nvSpPr>
                <p:spPr>
                  <a:xfrm>
                    <a:off x="15226" y="8776"/>
                    <a:ext cx="238" cy="195"/>
                  </a:xfrm>
                  <a:custGeom>
                    <a:avLst/>
                    <a:gdLst>
                      <a:gd name="T0" fmla="*/ 6533 w 6534"/>
                      <a:gd name="T1" fmla="*/ 3267 h 6536"/>
                      <a:gd name="T2" fmla="*/ 5462 w 6534"/>
                      <a:gd name="T3" fmla="*/ 2988 h 6536"/>
                      <a:gd name="T4" fmla="*/ 6254 w 6534"/>
                      <a:gd name="T5" fmla="*/ 2600 h 6536"/>
                      <a:gd name="T6" fmla="*/ 6254 w 6534"/>
                      <a:gd name="T7" fmla="*/ 2043 h 6536"/>
                      <a:gd name="T8" fmla="*/ 5462 w 6534"/>
                      <a:gd name="T9" fmla="*/ 1361 h 6536"/>
                      <a:gd name="T10" fmla="*/ 4489 w 6534"/>
                      <a:gd name="T11" fmla="*/ 1083 h 6536"/>
                      <a:gd name="T12" fmla="*/ 4210 w 6534"/>
                      <a:gd name="T13" fmla="*/ 0 h 6536"/>
                      <a:gd name="T14" fmla="*/ 3932 w 6534"/>
                      <a:gd name="T15" fmla="*/ 1085 h 6536"/>
                      <a:gd name="T16" fmla="*/ 3542 w 6534"/>
                      <a:gd name="T17" fmla="*/ 279 h 6536"/>
                      <a:gd name="T18" fmla="*/ 2985 w 6534"/>
                      <a:gd name="T19" fmla="*/ 279 h 6536"/>
                      <a:gd name="T20" fmla="*/ 2600 w 6534"/>
                      <a:gd name="T21" fmla="*/ 1085 h 6536"/>
                      <a:gd name="T22" fmla="*/ 2321 w 6534"/>
                      <a:gd name="T23" fmla="*/ 0 h 6536"/>
                      <a:gd name="T24" fmla="*/ 2042 w 6534"/>
                      <a:gd name="T25" fmla="*/ 1085 h 6536"/>
                      <a:gd name="T26" fmla="*/ 1110 w 6534"/>
                      <a:gd name="T27" fmla="*/ 1364 h 6536"/>
                      <a:gd name="T28" fmla="*/ 278 w 6534"/>
                      <a:gd name="T29" fmla="*/ 2045 h 6536"/>
                      <a:gd name="T30" fmla="*/ 278 w 6534"/>
                      <a:gd name="T31" fmla="*/ 2603 h 6536"/>
                      <a:gd name="T32" fmla="*/ 1113 w 6534"/>
                      <a:gd name="T33" fmla="*/ 2992 h 6536"/>
                      <a:gd name="T34" fmla="*/ 0 w 6534"/>
                      <a:gd name="T35" fmla="*/ 3271 h 6536"/>
                      <a:gd name="T36" fmla="*/ 1113 w 6534"/>
                      <a:gd name="T37" fmla="*/ 3549 h 6536"/>
                      <a:gd name="T38" fmla="*/ 278 w 6534"/>
                      <a:gd name="T39" fmla="*/ 3920 h 6536"/>
                      <a:gd name="T40" fmla="*/ 278 w 6534"/>
                      <a:gd name="T41" fmla="*/ 4477 h 6536"/>
                      <a:gd name="T42" fmla="*/ 1113 w 6534"/>
                      <a:gd name="T43" fmla="*/ 5159 h 6536"/>
                      <a:gd name="T44" fmla="*/ 2045 w 6534"/>
                      <a:gd name="T45" fmla="*/ 5437 h 6536"/>
                      <a:gd name="T46" fmla="*/ 2324 w 6534"/>
                      <a:gd name="T47" fmla="*/ 6536 h 6536"/>
                      <a:gd name="T48" fmla="*/ 2602 w 6534"/>
                      <a:gd name="T49" fmla="*/ 5437 h 6536"/>
                      <a:gd name="T50" fmla="*/ 2992 w 6534"/>
                      <a:gd name="T51" fmla="*/ 6257 h 6536"/>
                      <a:gd name="T52" fmla="*/ 3549 w 6534"/>
                      <a:gd name="T53" fmla="*/ 6257 h 6536"/>
                      <a:gd name="T54" fmla="*/ 3933 w 6534"/>
                      <a:gd name="T55" fmla="*/ 5437 h 6536"/>
                      <a:gd name="T56" fmla="*/ 4212 w 6534"/>
                      <a:gd name="T57" fmla="*/ 6536 h 6536"/>
                      <a:gd name="T58" fmla="*/ 4490 w 6534"/>
                      <a:gd name="T59" fmla="*/ 5437 h 6536"/>
                      <a:gd name="T60" fmla="*/ 5464 w 6534"/>
                      <a:gd name="T61" fmla="*/ 5159 h 6536"/>
                      <a:gd name="T62" fmla="*/ 6256 w 6534"/>
                      <a:gd name="T63" fmla="*/ 4477 h 6536"/>
                      <a:gd name="T64" fmla="*/ 6256 w 6534"/>
                      <a:gd name="T65" fmla="*/ 3920 h 6536"/>
                      <a:gd name="T66" fmla="*/ 5464 w 6534"/>
                      <a:gd name="T67" fmla="*/ 3545 h 6536"/>
                      <a:gd name="T68" fmla="*/ 4906 w 6534"/>
                      <a:gd name="T69" fmla="*/ 4893 h 6536"/>
                      <a:gd name="T70" fmla="*/ 1653 w 6534"/>
                      <a:gd name="T71" fmla="*/ 1640 h 6536"/>
                      <a:gd name="T72" fmla="*/ 4906 w 6534"/>
                      <a:gd name="T73" fmla="*/ 4893 h 6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534" h="6536">
                        <a:moveTo>
                          <a:pt x="6254" y="3545"/>
                        </a:moveTo>
                        <a:cubicBezTo>
                          <a:pt x="6408" y="3545"/>
                          <a:pt x="6533" y="3420"/>
                          <a:pt x="6533" y="3267"/>
                        </a:cubicBezTo>
                        <a:cubicBezTo>
                          <a:pt x="6533" y="3113"/>
                          <a:pt x="6408" y="2988"/>
                          <a:pt x="6254" y="2988"/>
                        </a:cubicBezTo>
                        <a:lnTo>
                          <a:pt x="5462" y="2988"/>
                        </a:lnTo>
                        <a:lnTo>
                          <a:pt x="5462" y="2600"/>
                        </a:lnTo>
                        <a:lnTo>
                          <a:pt x="6254" y="2600"/>
                        </a:lnTo>
                        <a:cubicBezTo>
                          <a:pt x="6408" y="2600"/>
                          <a:pt x="6533" y="2475"/>
                          <a:pt x="6533" y="2321"/>
                        </a:cubicBezTo>
                        <a:cubicBezTo>
                          <a:pt x="6533" y="2168"/>
                          <a:pt x="6408" y="2043"/>
                          <a:pt x="6254" y="2043"/>
                        </a:cubicBezTo>
                        <a:lnTo>
                          <a:pt x="5462" y="2043"/>
                        </a:lnTo>
                        <a:lnTo>
                          <a:pt x="5462" y="1361"/>
                        </a:lnTo>
                        <a:cubicBezTo>
                          <a:pt x="5462" y="1208"/>
                          <a:pt x="5337" y="1083"/>
                          <a:pt x="5184" y="1083"/>
                        </a:cubicBezTo>
                        <a:lnTo>
                          <a:pt x="4489" y="1083"/>
                        </a:lnTo>
                        <a:lnTo>
                          <a:pt x="4489" y="279"/>
                        </a:lnTo>
                        <a:cubicBezTo>
                          <a:pt x="4489" y="125"/>
                          <a:pt x="4364" y="0"/>
                          <a:pt x="4210" y="0"/>
                        </a:cubicBezTo>
                        <a:cubicBezTo>
                          <a:pt x="4057" y="0"/>
                          <a:pt x="3932" y="125"/>
                          <a:pt x="3932" y="279"/>
                        </a:cubicBezTo>
                        <a:lnTo>
                          <a:pt x="3932" y="1085"/>
                        </a:lnTo>
                        <a:lnTo>
                          <a:pt x="3542" y="1085"/>
                        </a:lnTo>
                        <a:lnTo>
                          <a:pt x="3542" y="279"/>
                        </a:lnTo>
                        <a:cubicBezTo>
                          <a:pt x="3542" y="125"/>
                          <a:pt x="3417" y="0"/>
                          <a:pt x="3264" y="0"/>
                        </a:cubicBezTo>
                        <a:cubicBezTo>
                          <a:pt x="3110" y="0"/>
                          <a:pt x="2985" y="125"/>
                          <a:pt x="2985" y="279"/>
                        </a:cubicBezTo>
                        <a:lnTo>
                          <a:pt x="2985" y="1085"/>
                        </a:lnTo>
                        <a:lnTo>
                          <a:pt x="2600" y="1085"/>
                        </a:lnTo>
                        <a:lnTo>
                          <a:pt x="2600" y="279"/>
                        </a:lnTo>
                        <a:cubicBezTo>
                          <a:pt x="2600" y="125"/>
                          <a:pt x="2474" y="0"/>
                          <a:pt x="2321" y="0"/>
                        </a:cubicBezTo>
                        <a:cubicBezTo>
                          <a:pt x="2168" y="0"/>
                          <a:pt x="2042" y="125"/>
                          <a:pt x="2042" y="279"/>
                        </a:cubicBezTo>
                        <a:lnTo>
                          <a:pt x="2042" y="1085"/>
                        </a:lnTo>
                        <a:lnTo>
                          <a:pt x="1389" y="1085"/>
                        </a:lnTo>
                        <a:cubicBezTo>
                          <a:pt x="1236" y="1085"/>
                          <a:pt x="1110" y="1211"/>
                          <a:pt x="1110" y="1364"/>
                        </a:cubicBezTo>
                        <a:lnTo>
                          <a:pt x="1110" y="2045"/>
                        </a:lnTo>
                        <a:lnTo>
                          <a:pt x="278" y="2045"/>
                        </a:lnTo>
                        <a:cubicBezTo>
                          <a:pt x="125" y="2045"/>
                          <a:pt x="0" y="2171"/>
                          <a:pt x="0" y="2324"/>
                        </a:cubicBezTo>
                        <a:cubicBezTo>
                          <a:pt x="0" y="2477"/>
                          <a:pt x="125" y="2603"/>
                          <a:pt x="278" y="2603"/>
                        </a:cubicBezTo>
                        <a:lnTo>
                          <a:pt x="1113" y="2603"/>
                        </a:lnTo>
                        <a:lnTo>
                          <a:pt x="1113" y="2992"/>
                        </a:lnTo>
                        <a:lnTo>
                          <a:pt x="278" y="2992"/>
                        </a:lnTo>
                        <a:cubicBezTo>
                          <a:pt x="125" y="2992"/>
                          <a:pt x="0" y="3117"/>
                          <a:pt x="0" y="3271"/>
                        </a:cubicBezTo>
                        <a:cubicBezTo>
                          <a:pt x="0" y="3424"/>
                          <a:pt x="125" y="3549"/>
                          <a:pt x="278" y="3549"/>
                        </a:cubicBezTo>
                        <a:lnTo>
                          <a:pt x="1113" y="3549"/>
                        </a:lnTo>
                        <a:lnTo>
                          <a:pt x="1113" y="3920"/>
                        </a:lnTo>
                        <a:lnTo>
                          <a:pt x="278" y="3920"/>
                        </a:lnTo>
                        <a:cubicBezTo>
                          <a:pt x="125" y="3920"/>
                          <a:pt x="0" y="4045"/>
                          <a:pt x="0" y="4199"/>
                        </a:cubicBezTo>
                        <a:cubicBezTo>
                          <a:pt x="0" y="4352"/>
                          <a:pt x="125" y="4477"/>
                          <a:pt x="278" y="4477"/>
                        </a:cubicBezTo>
                        <a:lnTo>
                          <a:pt x="1113" y="4477"/>
                        </a:lnTo>
                        <a:lnTo>
                          <a:pt x="1113" y="5159"/>
                        </a:lnTo>
                        <a:cubicBezTo>
                          <a:pt x="1113" y="5312"/>
                          <a:pt x="1238" y="5437"/>
                          <a:pt x="1392" y="5437"/>
                        </a:cubicBezTo>
                        <a:lnTo>
                          <a:pt x="2045" y="5437"/>
                        </a:lnTo>
                        <a:lnTo>
                          <a:pt x="2045" y="6257"/>
                        </a:lnTo>
                        <a:cubicBezTo>
                          <a:pt x="2045" y="6411"/>
                          <a:pt x="2170" y="6536"/>
                          <a:pt x="2324" y="6536"/>
                        </a:cubicBezTo>
                        <a:cubicBezTo>
                          <a:pt x="2477" y="6536"/>
                          <a:pt x="2602" y="6411"/>
                          <a:pt x="2602" y="6257"/>
                        </a:cubicBezTo>
                        <a:lnTo>
                          <a:pt x="2602" y="5437"/>
                        </a:lnTo>
                        <a:lnTo>
                          <a:pt x="2992" y="5437"/>
                        </a:lnTo>
                        <a:lnTo>
                          <a:pt x="2992" y="6257"/>
                        </a:lnTo>
                        <a:cubicBezTo>
                          <a:pt x="2992" y="6411"/>
                          <a:pt x="3117" y="6536"/>
                          <a:pt x="3270" y="6536"/>
                        </a:cubicBezTo>
                        <a:cubicBezTo>
                          <a:pt x="3424" y="6536"/>
                          <a:pt x="3549" y="6411"/>
                          <a:pt x="3549" y="6257"/>
                        </a:cubicBezTo>
                        <a:lnTo>
                          <a:pt x="3549" y="5437"/>
                        </a:lnTo>
                        <a:lnTo>
                          <a:pt x="3933" y="5437"/>
                        </a:lnTo>
                        <a:lnTo>
                          <a:pt x="3933" y="6257"/>
                        </a:lnTo>
                        <a:cubicBezTo>
                          <a:pt x="3933" y="6411"/>
                          <a:pt x="4058" y="6536"/>
                          <a:pt x="4212" y="6536"/>
                        </a:cubicBezTo>
                        <a:cubicBezTo>
                          <a:pt x="4350" y="6536"/>
                          <a:pt x="4476" y="6411"/>
                          <a:pt x="4490" y="6257"/>
                        </a:cubicBezTo>
                        <a:lnTo>
                          <a:pt x="4490" y="5437"/>
                        </a:lnTo>
                        <a:lnTo>
                          <a:pt x="5185" y="5437"/>
                        </a:lnTo>
                        <a:cubicBezTo>
                          <a:pt x="5338" y="5437"/>
                          <a:pt x="5464" y="5327"/>
                          <a:pt x="5464" y="5159"/>
                        </a:cubicBezTo>
                        <a:lnTo>
                          <a:pt x="5464" y="4477"/>
                        </a:lnTo>
                        <a:lnTo>
                          <a:pt x="6256" y="4477"/>
                        </a:lnTo>
                        <a:cubicBezTo>
                          <a:pt x="6409" y="4477"/>
                          <a:pt x="6534" y="4352"/>
                          <a:pt x="6534" y="4199"/>
                        </a:cubicBezTo>
                        <a:cubicBezTo>
                          <a:pt x="6534" y="4045"/>
                          <a:pt x="6409" y="3920"/>
                          <a:pt x="6256" y="3920"/>
                        </a:cubicBezTo>
                        <a:lnTo>
                          <a:pt x="5464" y="3920"/>
                        </a:lnTo>
                        <a:lnTo>
                          <a:pt x="5464" y="3545"/>
                        </a:lnTo>
                        <a:lnTo>
                          <a:pt x="6254" y="3545"/>
                        </a:lnTo>
                        <a:close/>
                        <a:moveTo>
                          <a:pt x="4906" y="4893"/>
                        </a:moveTo>
                        <a:lnTo>
                          <a:pt x="1653" y="4893"/>
                        </a:lnTo>
                        <a:lnTo>
                          <a:pt x="1653" y="1640"/>
                        </a:lnTo>
                        <a:lnTo>
                          <a:pt x="4906" y="1640"/>
                        </a:lnTo>
                        <a:lnTo>
                          <a:pt x="4906" y="4893"/>
                        </a:lnTo>
                        <a:close/>
                      </a:path>
                    </a:pathLst>
                  </a:custGeom>
                  <a:gradFill>
                    <a:gsLst>
                      <a:gs pos="2000">
                        <a:srgbClr val="006EBF">
                          <a:alpha val="0"/>
                        </a:srgbClr>
                      </a:gs>
                      <a:gs pos="39000">
                        <a:srgbClr val="0BABDF">
                          <a:alpha val="100000"/>
                        </a:srgbClr>
                      </a:gs>
                      <a:gs pos="67000">
                        <a:srgbClr val="16E8FF">
                          <a:alpha val="30000"/>
                        </a:srgbClr>
                      </a:gs>
                      <a:gs pos="100000">
                        <a:srgbClr val="16E8FF">
                          <a:alpha val="60000"/>
                        </a:srgbClr>
                      </a:gs>
                    </a:gsLst>
                    <a:lin ang="2700000" scaled="0"/>
                  </a:gradFill>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970" b="0" i="0" u="none" strike="noStrike" kern="1200" cap="none" spc="0" normalizeH="0" baseline="0" noProof="0">
                      <a:ln>
                        <a:noFill/>
                      </a:ln>
                      <a:solidFill>
                        <a:srgbClr val="C00000"/>
                      </a:solidFill>
                      <a:effectLst>
                        <a:outerShdw blurRad="38100" dist="38100" dir="2700000" algn="tl">
                          <a:srgbClr val="000000">
                            <a:alpha val="43137"/>
                          </a:srgbClr>
                        </a:outerShdw>
                      </a:effectLst>
                      <a:uLnTx/>
                      <a:uFillTx/>
                      <a:latin typeface="Times New Roman" panose="02020603050405020304" pitchFamily="18" charset="0"/>
                      <a:ea typeface="微软雅黑" panose="020B0503020204020204" pitchFamily="34" charset="-122"/>
                      <a:cs typeface="Times New Roman" panose="02020603050405020304" pitchFamily="18" charset="0"/>
                    </a:endParaRPr>
                  </a:p>
                </p:txBody>
              </p:sp>
              <p:grpSp>
                <p:nvGrpSpPr>
                  <p:cNvPr id="51" name="组合 506"/>
                  <p:cNvGrpSpPr/>
                  <p:nvPr/>
                </p:nvGrpSpPr>
                <p:grpSpPr>
                  <a:xfrm>
                    <a:off x="15526" y="8791"/>
                    <a:ext cx="318" cy="153"/>
                    <a:chOff x="688975" y="2112963"/>
                    <a:chExt cx="3595687" cy="2268538"/>
                  </a:xfrm>
                  <a:solidFill>
                    <a:schemeClr val="bg1"/>
                  </a:solidFill>
                </p:grpSpPr>
                <p:sp>
                  <p:nvSpPr>
                    <p:cNvPr id="52" name="Freeform 66"/>
                    <p:cNvSpPr>
                      <a:spLocks noEditPoints="1"/>
                    </p:cNvSpPr>
                    <p:nvPr/>
                  </p:nvSpPr>
                  <p:spPr bwMode="black">
                    <a:xfrm>
                      <a:off x="823912" y="2190748"/>
                      <a:ext cx="1530349" cy="2105026"/>
                    </a:xfrm>
                    <a:custGeom>
                      <a:avLst/>
                      <a:gdLst>
                        <a:gd name="T0" fmla="*/ 2780 w 4241"/>
                        <a:gd name="T1" fmla="*/ 0 h 5829"/>
                        <a:gd name="T2" fmla="*/ 0 w 4241"/>
                        <a:gd name="T3" fmla="*/ 325 h 5829"/>
                        <a:gd name="T4" fmla="*/ 0 w 4241"/>
                        <a:gd name="T5" fmla="*/ 5466 h 5829"/>
                        <a:gd name="T6" fmla="*/ 2780 w 4241"/>
                        <a:gd name="T7" fmla="*/ 5829 h 5829"/>
                        <a:gd name="T8" fmla="*/ 2780 w 4241"/>
                        <a:gd name="T9" fmla="*/ 5829 h 5829"/>
                        <a:gd name="T10" fmla="*/ 4241 w 4241"/>
                        <a:gd name="T11" fmla="*/ 5340 h 5829"/>
                        <a:gd name="T12" fmla="*/ 4241 w 4241"/>
                        <a:gd name="T13" fmla="*/ 425 h 5829"/>
                        <a:gd name="T14" fmla="*/ 2780 w 4241"/>
                        <a:gd name="T15" fmla="*/ 0 h 5829"/>
                        <a:gd name="T16" fmla="*/ 2577 w 4241"/>
                        <a:gd name="T17" fmla="*/ 189 h 5829"/>
                        <a:gd name="T18" fmla="*/ 162 w 4241"/>
                        <a:gd name="T19" fmla="*/ 409 h 5829"/>
                        <a:gd name="T20" fmla="*/ 162 w 4241"/>
                        <a:gd name="T21" fmla="*/ 807 h 5829"/>
                        <a:gd name="T22" fmla="*/ 2577 w 4241"/>
                        <a:gd name="T23" fmla="*/ 587 h 5829"/>
                        <a:gd name="T24" fmla="*/ 2577 w 4241"/>
                        <a:gd name="T25" fmla="*/ 189 h 5829"/>
                        <a:gd name="T26" fmla="*/ 2577 w 4241"/>
                        <a:gd name="T27" fmla="*/ 3601 h 5829"/>
                        <a:gd name="T28" fmla="*/ 162 w 4241"/>
                        <a:gd name="T29" fmla="*/ 3519 h 5829"/>
                        <a:gd name="T30" fmla="*/ 162 w 4241"/>
                        <a:gd name="T31" fmla="*/ 5358 h 5829"/>
                        <a:gd name="T32" fmla="*/ 2577 w 4241"/>
                        <a:gd name="T33" fmla="*/ 5668 h 5829"/>
                        <a:gd name="T34" fmla="*/ 2577 w 4241"/>
                        <a:gd name="T35" fmla="*/ 3601 h 5829"/>
                        <a:gd name="T36" fmla="*/ 2577 w 4241"/>
                        <a:gd name="T37" fmla="*/ 3030 h 5829"/>
                        <a:gd name="T38" fmla="*/ 162 w 4241"/>
                        <a:gd name="T39" fmla="*/ 2993 h 5829"/>
                        <a:gd name="T40" fmla="*/ 162 w 4241"/>
                        <a:gd name="T41" fmla="*/ 3391 h 5829"/>
                        <a:gd name="T42" fmla="*/ 2577 w 4241"/>
                        <a:gd name="T43" fmla="*/ 3429 h 5829"/>
                        <a:gd name="T44" fmla="*/ 2577 w 4241"/>
                        <a:gd name="T45" fmla="*/ 3030 h 5829"/>
                        <a:gd name="T46" fmla="*/ 2577 w 4241"/>
                        <a:gd name="T47" fmla="*/ 2451 h 5829"/>
                        <a:gd name="T48" fmla="*/ 162 w 4241"/>
                        <a:gd name="T49" fmla="*/ 2487 h 5829"/>
                        <a:gd name="T50" fmla="*/ 162 w 4241"/>
                        <a:gd name="T51" fmla="*/ 2852 h 5829"/>
                        <a:gd name="T52" fmla="*/ 2588 w 4241"/>
                        <a:gd name="T53" fmla="*/ 2886 h 5829"/>
                        <a:gd name="T54" fmla="*/ 2577 w 4241"/>
                        <a:gd name="T55" fmla="*/ 2451 h 5829"/>
                        <a:gd name="T56" fmla="*/ 2577 w 4241"/>
                        <a:gd name="T57" fmla="*/ 1899 h 5829"/>
                        <a:gd name="T58" fmla="*/ 162 w 4241"/>
                        <a:gd name="T59" fmla="*/ 1955 h 5829"/>
                        <a:gd name="T60" fmla="*/ 162 w 4241"/>
                        <a:gd name="T61" fmla="*/ 2353 h 5829"/>
                        <a:gd name="T62" fmla="*/ 2577 w 4241"/>
                        <a:gd name="T63" fmla="*/ 2333 h 5829"/>
                        <a:gd name="T64" fmla="*/ 2577 w 4241"/>
                        <a:gd name="T65" fmla="*/ 1899 h 5829"/>
                        <a:gd name="T66" fmla="*/ 2577 w 4241"/>
                        <a:gd name="T67" fmla="*/ 1307 h 5829"/>
                        <a:gd name="T68" fmla="*/ 162 w 4241"/>
                        <a:gd name="T69" fmla="*/ 1452 h 5829"/>
                        <a:gd name="T70" fmla="*/ 162 w 4241"/>
                        <a:gd name="T71" fmla="*/ 1824 h 5829"/>
                        <a:gd name="T72" fmla="*/ 2577 w 4241"/>
                        <a:gd name="T73" fmla="*/ 1739 h 5829"/>
                        <a:gd name="T74" fmla="*/ 2577 w 4241"/>
                        <a:gd name="T75" fmla="*/ 1307 h 5829"/>
                        <a:gd name="T76" fmla="*/ 2577 w 4241"/>
                        <a:gd name="T77" fmla="*/ 740 h 5829"/>
                        <a:gd name="T78" fmla="*/ 166 w 4241"/>
                        <a:gd name="T79" fmla="*/ 923 h 5829"/>
                        <a:gd name="T80" fmla="*/ 163 w 4241"/>
                        <a:gd name="T81" fmla="*/ 1325 h 5829"/>
                        <a:gd name="T82" fmla="*/ 2577 w 4241"/>
                        <a:gd name="T83" fmla="*/ 1171 h 5829"/>
                        <a:gd name="T84" fmla="*/ 2577 w 4241"/>
                        <a:gd name="T85" fmla="*/ 740 h 5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241" h="5829">
                          <a:moveTo>
                            <a:pt x="2780" y="0"/>
                          </a:moveTo>
                          <a:lnTo>
                            <a:pt x="0" y="325"/>
                          </a:lnTo>
                          <a:lnTo>
                            <a:pt x="0" y="5466"/>
                          </a:lnTo>
                          <a:lnTo>
                            <a:pt x="2780" y="5829"/>
                          </a:lnTo>
                          <a:lnTo>
                            <a:pt x="2780" y="5829"/>
                          </a:lnTo>
                          <a:lnTo>
                            <a:pt x="4241" y="5340"/>
                          </a:lnTo>
                          <a:lnTo>
                            <a:pt x="4241" y="425"/>
                          </a:lnTo>
                          <a:lnTo>
                            <a:pt x="2780" y="0"/>
                          </a:lnTo>
                          <a:close/>
                          <a:moveTo>
                            <a:pt x="2577" y="189"/>
                          </a:moveTo>
                          <a:lnTo>
                            <a:pt x="162" y="409"/>
                          </a:lnTo>
                          <a:lnTo>
                            <a:pt x="162" y="807"/>
                          </a:lnTo>
                          <a:lnTo>
                            <a:pt x="2577" y="587"/>
                          </a:lnTo>
                          <a:lnTo>
                            <a:pt x="2577" y="189"/>
                          </a:lnTo>
                          <a:close/>
                          <a:moveTo>
                            <a:pt x="2577" y="3601"/>
                          </a:moveTo>
                          <a:lnTo>
                            <a:pt x="162" y="3519"/>
                          </a:lnTo>
                          <a:lnTo>
                            <a:pt x="162" y="5358"/>
                          </a:lnTo>
                          <a:lnTo>
                            <a:pt x="2577" y="5668"/>
                          </a:lnTo>
                          <a:lnTo>
                            <a:pt x="2577" y="3601"/>
                          </a:lnTo>
                          <a:close/>
                          <a:moveTo>
                            <a:pt x="2577" y="3030"/>
                          </a:moveTo>
                          <a:lnTo>
                            <a:pt x="162" y="2993"/>
                          </a:lnTo>
                          <a:lnTo>
                            <a:pt x="162" y="3391"/>
                          </a:lnTo>
                          <a:lnTo>
                            <a:pt x="2577" y="3429"/>
                          </a:lnTo>
                          <a:lnTo>
                            <a:pt x="2577" y="3030"/>
                          </a:lnTo>
                          <a:close/>
                          <a:moveTo>
                            <a:pt x="2577" y="2451"/>
                          </a:moveTo>
                          <a:lnTo>
                            <a:pt x="162" y="2487"/>
                          </a:lnTo>
                          <a:lnTo>
                            <a:pt x="162" y="2852"/>
                          </a:lnTo>
                          <a:lnTo>
                            <a:pt x="2588" y="2886"/>
                          </a:lnTo>
                          <a:lnTo>
                            <a:pt x="2577" y="2451"/>
                          </a:lnTo>
                          <a:close/>
                          <a:moveTo>
                            <a:pt x="2577" y="1899"/>
                          </a:moveTo>
                          <a:lnTo>
                            <a:pt x="162" y="1955"/>
                          </a:lnTo>
                          <a:lnTo>
                            <a:pt x="162" y="2353"/>
                          </a:lnTo>
                          <a:lnTo>
                            <a:pt x="2577" y="2333"/>
                          </a:lnTo>
                          <a:lnTo>
                            <a:pt x="2577" y="1899"/>
                          </a:lnTo>
                          <a:close/>
                          <a:moveTo>
                            <a:pt x="2577" y="1307"/>
                          </a:moveTo>
                          <a:lnTo>
                            <a:pt x="162" y="1452"/>
                          </a:lnTo>
                          <a:lnTo>
                            <a:pt x="162" y="1824"/>
                          </a:lnTo>
                          <a:lnTo>
                            <a:pt x="2577" y="1739"/>
                          </a:lnTo>
                          <a:lnTo>
                            <a:pt x="2577" y="1307"/>
                          </a:lnTo>
                          <a:close/>
                          <a:moveTo>
                            <a:pt x="2577" y="740"/>
                          </a:moveTo>
                          <a:lnTo>
                            <a:pt x="166" y="923"/>
                          </a:lnTo>
                          <a:lnTo>
                            <a:pt x="163" y="1325"/>
                          </a:lnTo>
                          <a:lnTo>
                            <a:pt x="2577" y="1171"/>
                          </a:lnTo>
                          <a:lnTo>
                            <a:pt x="2577" y="740"/>
                          </a:lnTo>
                          <a:close/>
                        </a:path>
                      </a:pathLst>
                    </a:custGeom>
                    <a:gradFill>
                      <a:gsLst>
                        <a:gs pos="2000">
                          <a:srgbClr val="006EBF">
                            <a:alpha val="0"/>
                          </a:srgbClr>
                        </a:gs>
                        <a:gs pos="39000">
                          <a:srgbClr val="0BABDF">
                            <a:alpha val="100000"/>
                          </a:srgbClr>
                        </a:gs>
                        <a:gs pos="67000">
                          <a:srgbClr val="16E8FF">
                            <a:alpha val="30000"/>
                          </a:srgbClr>
                        </a:gs>
                        <a:gs pos="100000">
                          <a:srgbClr val="16E8FF">
                            <a:alpha val="60000"/>
                          </a:srgbClr>
                        </a:gs>
                      </a:gsLst>
                      <a:lin ang="2700000" scaled="0"/>
                    </a:gradFill>
                  </p:spPr>
                  <p:txBody>
                    <a:bodyPr vert="horz" wrap="square" lIns="80645" tIns="40322" rIns="80645" bIns="40322" numCol="1" rtlCol="0" anchor="ctr" anchorCtr="0" compatLnSpc="0">
                      <a:noAutofit/>
                    </a:bodyPr>
                    <a:lstStyle/>
                    <a:p>
                      <a:pPr lvl="0" algn="ctr">
                        <a:spcBef>
                          <a:spcPts val="0"/>
                        </a:spcBef>
                        <a:spcAft>
                          <a:spcPts val="0"/>
                        </a:spcAft>
                        <a:buClrTx/>
                        <a:buSzTx/>
                        <a:buFontTx/>
                        <a:defRPr/>
                      </a:pPr>
                      <a:endParaRPr lang="en-US" sz="970" noProof="0">
                        <a:ln>
                          <a:noFill/>
                        </a:ln>
                        <a:solidFill>
                          <a:srgbClr val="C00000"/>
                        </a:solidFill>
                        <a:effectLst>
                          <a:outerShdw blurRad="38100" dist="38100" dir="2700000" algn="tl">
                            <a:srgbClr val="000000">
                              <a:alpha val="43137"/>
                            </a:srgbClr>
                          </a:outerShdw>
                        </a:effectLst>
                        <a:uLnTx/>
                        <a:uFillTx/>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
                  <p:nvSpPr>
                    <p:cNvPr id="53" name="Freeform 67"/>
                    <p:cNvSpPr>
                      <a:spLocks noEditPoints="1"/>
                    </p:cNvSpPr>
                    <p:nvPr/>
                  </p:nvSpPr>
                  <p:spPr bwMode="black">
                    <a:xfrm>
                      <a:off x="1981200" y="2443163"/>
                      <a:ext cx="1127127" cy="1550986"/>
                    </a:xfrm>
                    <a:custGeom>
                      <a:avLst/>
                      <a:gdLst>
                        <a:gd name="T0" fmla="*/ 2047 w 3123"/>
                        <a:gd name="T1" fmla="*/ 0 h 4293"/>
                        <a:gd name="T2" fmla="*/ 0 w 3123"/>
                        <a:gd name="T3" fmla="*/ 239 h 4293"/>
                        <a:gd name="T4" fmla="*/ 0 w 3123"/>
                        <a:gd name="T5" fmla="*/ 4025 h 4293"/>
                        <a:gd name="T6" fmla="*/ 2047 w 3123"/>
                        <a:gd name="T7" fmla="*/ 4293 h 4293"/>
                        <a:gd name="T8" fmla="*/ 2047 w 3123"/>
                        <a:gd name="T9" fmla="*/ 4293 h 4293"/>
                        <a:gd name="T10" fmla="*/ 3123 w 3123"/>
                        <a:gd name="T11" fmla="*/ 3933 h 4293"/>
                        <a:gd name="T12" fmla="*/ 3123 w 3123"/>
                        <a:gd name="T13" fmla="*/ 313 h 4293"/>
                        <a:gd name="T14" fmla="*/ 2047 w 3123"/>
                        <a:gd name="T15" fmla="*/ 0 h 4293"/>
                        <a:gd name="T16" fmla="*/ 1898 w 3123"/>
                        <a:gd name="T17" fmla="*/ 139 h 4293"/>
                        <a:gd name="T18" fmla="*/ 119 w 3123"/>
                        <a:gd name="T19" fmla="*/ 301 h 4293"/>
                        <a:gd name="T20" fmla="*/ 119 w 3123"/>
                        <a:gd name="T21" fmla="*/ 594 h 4293"/>
                        <a:gd name="T22" fmla="*/ 1898 w 3123"/>
                        <a:gd name="T23" fmla="*/ 432 h 4293"/>
                        <a:gd name="T24" fmla="*/ 1898 w 3123"/>
                        <a:gd name="T25" fmla="*/ 139 h 4293"/>
                        <a:gd name="T26" fmla="*/ 1898 w 3123"/>
                        <a:gd name="T27" fmla="*/ 2652 h 4293"/>
                        <a:gd name="T28" fmla="*/ 119 w 3123"/>
                        <a:gd name="T29" fmla="*/ 2591 h 4293"/>
                        <a:gd name="T30" fmla="*/ 119 w 3123"/>
                        <a:gd name="T31" fmla="*/ 3946 h 4293"/>
                        <a:gd name="T32" fmla="*/ 1898 w 3123"/>
                        <a:gd name="T33" fmla="*/ 4174 h 4293"/>
                        <a:gd name="T34" fmla="*/ 1898 w 3123"/>
                        <a:gd name="T35" fmla="*/ 2652 h 4293"/>
                        <a:gd name="T36" fmla="*/ 1898 w 3123"/>
                        <a:gd name="T37" fmla="*/ 2231 h 4293"/>
                        <a:gd name="T38" fmla="*/ 119 w 3123"/>
                        <a:gd name="T39" fmla="*/ 2204 h 4293"/>
                        <a:gd name="T40" fmla="*/ 119 w 3123"/>
                        <a:gd name="T41" fmla="*/ 2497 h 4293"/>
                        <a:gd name="T42" fmla="*/ 1898 w 3123"/>
                        <a:gd name="T43" fmla="*/ 2525 h 4293"/>
                        <a:gd name="T44" fmla="*/ 1898 w 3123"/>
                        <a:gd name="T45" fmla="*/ 2231 h 4293"/>
                        <a:gd name="T46" fmla="*/ 1898 w 3123"/>
                        <a:gd name="T47" fmla="*/ 1805 h 4293"/>
                        <a:gd name="T48" fmla="*/ 119 w 3123"/>
                        <a:gd name="T49" fmla="*/ 1831 h 4293"/>
                        <a:gd name="T50" fmla="*/ 119 w 3123"/>
                        <a:gd name="T51" fmla="*/ 2100 h 4293"/>
                        <a:gd name="T52" fmla="*/ 1906 w 3123"/>
                        <a:gd name="T53" fmla="*/ 2125 h 4293"/>
                        <a:gd name="T54" fmla="*/ 1898 w 3123"/>
                        <a:gd name="T55" fmla="*/ 1805 h 4293"/>
                        <a:gd name="T56" fmla="*/ 1898 w 3123"/>
                        <a:gd name="T57" fmla="*/ 1398 h 4293"/>
                        <a:gd name="T58" fmla="*/ 119 w 3123"/>
                        <a:gd name="T59" fmla="*/ 1440 h 4293"/>
                        <a:gd name="T60" fmla="*/ 119 w 3123"/>
                        <a:gd name="T61" fmla="*/ 1733 h 4293"/>
                        <a:gd name="T62" fmla="*/ 1898 w 3123"/>
                        <a:gd name="T63" fmla="*/ 1718 h 4293"/>
                        <a:gd name="T64" fmla="*/ 1898 w 3123"/>
                        <a:gd name="T65" fmla="*/ 1398 h 4293"/>
                        <a:gd name="T66" fmla="*/ 1898 w 3123"/>
                        <a:gd name="T67" fmla="*/ 963 h 4293"/>
                        <a:gd name="T68" fmla="*/ 119 w 3123"/>
                        <a:gd name="T69" fmla="*/ 1070 h 4293"/>
                        <a:gd name="T70" fmla="*/ 119 w 3123"/>
                        <a:gd name="T71" fmla="*/ 1343 h 4293"/>
                        <a:gd name="T72" fmla="*/ 1898 w 3123"/>
                        <a:gd name="T73" fmla="*/ 1280 h 4293"/>
                        <a:gd name="T74" fmla="*/ 1898 w 3123"/>
                        <a:gd name="T75" fmla="*/ 963 h 4293"/>
                        <a:gd name="T76" fmla="*/ 1898 w 3123"/>
                        <a:gd name="T77" fmla="*/ 545 h 4293"/>
                        <a:gd name="T78" fmla="*/ 122 w 3123"/>
                        <a:gd name="T79" fmla="*/ 680 h 4293"/>
                        <a:gd name="T80" fmla="*/ 120 w 3123"/>
                        <a:gd name="T81" fmla="*/ 976 h 4293"/>
                        <a:gd name="T82" fmla="*/ 1898 w 3123"/>
                        <a:gd name="T83" fmla="*/ 862 h 4293"/>
                        <a:gd name="T84" fmla="*/ 1898 w 3123"/>
                        <a:gd name="T85" fmla="*/ 545 h 4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123" h="4293">
                          <a:moveTo>
                            <a:pt x="2047" y="0"/>
                          </a:moveTo>
                          <a:lnTo>
                            <a:pt x="0" y="239"/>
                          </a:lnTo>
                          <a:lnTo>
                            <a:pt x="0" y="4025"/>
                          </a:lnTo>
                          <a:lnTo>
                            <a:pt x="2047" y="4293"/>
                          </a:lnTo>
                          <a:lnTo>
                            <a:pt x="2047" y="4293"/>
                          </a:lnTo>
                          <a:lnTo>
                            <a:pt x="3123" y="3933"/>
                          </a:lnTo>
                          <a:lnTo>
                            <a:pt x="3123" y="313"/>
                          </a:lnTo>
                          <a:lnTo>
                            <a:pt x="2047" y="0"/>
                          </a:lnTo>
                          <a:close/>
                          <a:moveTo>
                            <a:pt x="1898" y="139"/>
                          </a:moveTo>
                          <a:lnTo>
                            <a:pt x="119" y="301"/>
                          </a:lnTo>
                          <a:lnTo>
                            <a:pt x="119" y="594"/>
                          </a:lnTo>
                          <a:lnTo>
                            <a:pt x="1898" y="432"/>
                          </a:lnTo>
                          <a:lnTo>
                            <a:pt x="1898" y="139"/>
                          </a:lnTo>
                          <a:close/>
                          <a:moveTo>
                            <a:pt x="1898" y="2652"/>
                          </a:moveTo>
                          <a:lnTo>
                            <a:pt x="119" y="2591"/>
                          </a:lnTo>
                          <a:lnTo>
                            <a:pt x="119" y="3946"/>
                          </a:lnTo>
                          <a:lnTo>
                            <a:pt x="1898" y="4174"/>
                          </a:lnTo>
                          <a:lnTo>
                            <a:pt x="1898" y="2652"/>
                          </a:lnTo>
                          <a:close/>
                          <a:moveTo>
                            <a:pt x="1898" y="2231"/>
                          </a:moveTo>
                          <a:lnTo>
                            <a:pt x="119" y="2204"/>
                          </a:lnTo>
                          <a:lnTo>
                            <a:pt x="119" y="2497"/>
                          </a:lnTo>
                          <a:lnTo>
                            <a:pt x="1898" y="2525"/>
                          </a:lnTo>
                          <a:lnTo>
                            <a:pt x="1898" y="2231"/>
                          </a:lnTo>
                          <a:close/>
                          <a:moveTo>
                            <a:pt x="1898" y="1805"/>
                          </a:moveTo>
                          <a:lnTo>
                            <a:pt x="119" y="1831"/>
                          </a:lnTo>
                          <a:lnTo>
                            <a:pt x="119" y="2100"/>
                          </a:lnTo>
                          <a:lnTo>
                            <a:pt x="1906" y="2125"/>
                          </a:lnTo>
                          <a:lnTo>
                            <a:pt x="1898" y="1805"/>
                          </a:lnTo>
                          <a:close/>
                          <a:moveTo>
                            <a:pt x="1898" y="1398"/>
                          </a:moveTo>
                          <a:lnTo>
                            <a:pt x="119" y="1440"/>
                          </a:lnTo>
                          <a:lnTo>
                            <a:pt x="119" y="1733"/>
                          </a:lnTo>
                          <a:lnTo>
                            <a:pt x="1898" y="1718"/>
                          </a:lnTo>
                          <a:lnTo>
                            <a:pt x="1898" y="1398"/>
                          </a:lnTo>
                          <a:close/>
                          <a:moveTo>
                            <a:pt x="1898" y="963"/>
                          </a:moveTo>
                          <a:lnTo>
                            <a:pt x="119" y="1070"/>
                          </a:lnTo>
                          <a:lnTo>
                            <a:pt x="119" y="1343"/>
                          </a:lnTo>
                          <a:lnTo>
                            <a:pt x="1898" y="1280"/>
                          </a:lnTo>
                          <a:lnTo>
                            <a:pt x="1898" y="963"/>
                          </a:lnTo>
                          <a:close/>
                          <a:moveTo>
                            <a:pt x="1898" y="545"/>
                          </a:moveTo>
                          <a:lnTo>
                            <a:pt x="122" y="680"/>
                          </a:lnTo>
                          <a:lnTo>
                            <a:pt x="120" y="976"/>
                          </a:lnTo>
                          <a:lnTo>
                            <a:pt x="1898" y="862"/>
                          </a:lnTo>
                          <a:lnTo>
                            <a:pt x="1898" y="545"/>
                          </a:lnTo>
                          <a:close/>
                        </a:path>
                      </a:pathLst>
                    </a:custGeom>
                    <a:gradFill>
                      <a:gsLst>
                        <a:gs pos="2000">
                          <a:srgbClr val="006EBF">
                            <a:alpha val="0"/>
                          </a:srgbClr>
                        </a:gs>
                        <a:gs pos="39000">
                          <a:srgbClr val="0BABDF">
                            <a:alpha val="100000"/>
                          </a:srgbClr>
                        </a:gs>
                        <a:gs pos="67000">
                          <a:srgbClr val="16E8FF">
                            <a:alpha val="30000"/>
                          </a:srgbClr>
                        </a:gs>
                        <a:gs pos="100000">
                          <a:srgbClr val="16E8FF">
                            <a:alpha val="60000"/>
                          </a:srgbClr>
                        </a:gs>
                      </a:gsLst>
                      <a:lin ang="2700000" scaled="0"/>
                    </a:gradFill>
                  </p:spPr>
                  <p:txBody>
                    <a:bodyPr vert="horz" wrap="square" lIns="80645" tIns="40322" rIns="80645" bIns="40322" numCol="1" rtlCol="0" anchor="ctr" anchorCtr="0" compatLnSpc="0">
                      <a:noAutofit/>
                    </a:bodyPr>
                    <a:lstStyle/>
                    <a:p>
                      <a:pPr lvl="0" algn="ctr">
                        <a:spcBef>
                          <a:spcPts val="0"/>
                        </a:spcBef>
                        <a:spcAft>
                          <a:spcPts val="0"/>
                        </a:spcAft>
                        <a:buClrTx/>
                        <a:buSzTx/>
                        <a:buFontTx/>
                        <a:defRPr/>
                      </a:pPr>
                      <a:endParaRPr lang="en-US" sz="970" noProof="0">
                        <a:ln>
                          <a:noFill/>
                        </a:ln>
                        <a:solidFill>
                          <a:srgbClr val="C00000"/>
                        </a:solidFill>
                        <a:effectLst>
                          <a:outerShdw blurRad="38100" dist="38100" dir="2700000" algn="tl">
                            <a:srgbClr val="000000">
                              <a:alpha val="43137"/>
                            </a:srgbClr>
                          </a:outerShdw>
                        </a:effectLst>
                        <a:uLnTx/>
                        <a:uFillTx/>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
                  <p:nvSpPr>
                    <p:cNvPr id="54" name="Freeform 68"/>
                    <p:cNvSpPr>
                      <a:spLocks noEditPoints="1"/>
                    </p:cNvSpPr>
                    <p:nvPr/>
                  </p:nvSpPr>
                  <p:spPr bwMode="black">
                    <a:xfrm>
                      <a:off x="2717801" y="2600327"/>
                      <a:ext cx="868364" cy="1193798"/>
                    </a:xfrm>
                    <a:custGeom>
                      <a:avLst/>
                      <a:gdLst>
                        <a:gd name="T0" fmla="*/ 1577 w 2406"/>
                        <a:gd name="T1" fmla="*/ 0 h 3307"/>
                        <a:gd name="T2" fmla="*/ 0 w 2406"/>
                        <a:gd name="T3" fmla="*/ 184 h 3307"/>
                        <a:gd name="T4" fmla="*/ 0 w 2406"/>
                        <a:gd name="T5" fmla="*/ 3101 h 3307"/>
                        <a:gd name="T6" fmla="*/ 1577 w 2406"/>
                        <a:gd name="T7" fmla="*/ 3307 h 3307"/>
                        <a:gd name="T8" fmla="*/ 1577 w 2406"/>
                        <a:gd name="T9" fmla="*/ 3307 h 3307"/>
                        <a:gd name="T10" fmla="*/ 2406 w 2406"/>
                        <a:gd name="T11" fmla="*/ 3030 h 3307"/>
                        <a:gd name="T12" fmla="*/ 2406 w 2406"/>
                        <a:gd name="T13" fmla="*/ 241 h 3307"/>
                        <a:gd name="T14" fmla="*/ 1577 w 2406"/>
                        <a:gd name="T15" fmla="*/ 0 h 3307"/>
                        <a:gd name="T16" fmla="*/ 1462 w 2406"/>
                        <a:gd name="T17" fmla="*/ 107 h 3307"/>
                        <a:gd name="T18" fmla="*/ 92 w 2406"/>
                        <a:gd name="T19" fmla="*/ 232 h 3307"/>
                        <a:gd name="T20" fmla="*/ 92 w 2406"/>
                        <a:gd name="T21" fmla="*/ 458 h 3307"/>
                        <a:gd name="T22" fmla="*/ 1462 w 2406"/>
                        <a:gd name="T23" fmla="*/ 333 h 3307"/>
                        <a:gd name="T24" fmla="*/ 1462 w 2406"/>
                        <a:gd name="T25" fmla="*/ 107 h 3307"/>
                        <a:gd name="T26" fmla="*/ 1462 w 2406"/>
                        <a:gd name="T27" fmla="*/ 2043 h 3307"/>
                        <a:gd name="T28" fmla="*/ 92 w 2406"/>
                        <a:gd name="T29" fmla="*/ 1996 h 3307"/>
                        <a:gd name="T30" fmla="*/ 92 w 2406"/>
                        <a:gd name="T31" fmla="*/ 3040 h 3307"/>
                        <a:gd name="T32" fmla="*/ 1462 w 2406"/>
                        <a:gd name="T33" fmla="*/ 3215 h 3307"/>
                        <a:gd name="T34" fmla="*/ 1462 w 2406"/>
                        <a:gd name="T35" fmla="*/ 2043 h 3307"/>
                        <a:gd name="T36" fmla="*/ 1462 w 2406"/>
                        <a:gd name="T37" fmla="*/ 1719 h 3307"/>
                        <a:gd name="T38" fmla="*/ 92 w 2406"/>
                        <a:gd name="T39" fmla="*/ 1698 h 3307"/>
                        <a:gd name="T40" fmla="*/ 92 w 2406"/>
                        <a:gd name="T41" fmla="*/ 1924 h 3307"/>
                        <a:gd name="T42" fmla="*/ 1462 w 2406"/>
                        <a:gd name="T43" fmla="*/ 1945 h 3307"/>
                        <a:gd name="T44" fmla="*/ 1462 w 2406"/>
                        <a:gd name="T45" fmla="*/ 1719 h 3307"/>
                        <a:gd name="T46" fmla="*/ 1462 w 2406"/>
                        <a:gd name="T47" fmla="*/ 1390 h 3307"/>
                        <a:gd name="T48" fmla="*/ 92 w 2406"/>
                        <a:gd name="T49" fmla="*/ 1411 h 3307"/>
                        <a:gd name="T50" fmla="*/ 92 w 2406"/>
                        <a:gd name="T51" fmla="*/ 1618 h 3307"/>
                        <a:gd name="T52" fmla="*/ 1468 w 2406"/>
                        <a:gd name="T53" fmla="*/ 1637 h 3307"/>
                        <a:gd name="T54" fmla="*/ 1462 w 2406"/>
                        <a:gd name="T55" fmla="*/ 1390 h 3307"/>
                        <a:gd name="T56" fmla="*/ 1462 w 2406"/>
                        <a:gd name="T57" fmla="*/ 1077 h 3307"/>
                        <a:gd name="T58" fmla="*/ 92 w 2406"/>
                        <a:gd name="T59" fmla="*/ 1109 h 3307"/>
                        <a:gd name="T60" fmla="*/ 92 w 2406"/>
                        <a:gd name="T61" fmla="*/ 1335 h 3307"/>
                        <a:gd name="T62" fmla="*/ 1462 w 2406"/>
                        <a:gd name="T63" fmla="*/ 1324 h 3307"/>
                        <a:gd name="T64" fmla="*/ 1462 w 2406"/>
                        <a:gd name="T65" fmla="*/ 1077 h 3307"/>
                        <a:gd name="T66" fmla="*/ 1462 w 2406"/>
                        <a:gd name="T67" fmla="*/ 742 h 3307"/>
                        <a:gd name="T68" fmla="*/ 92 w 2406"/>
                        <a:gd name="T69" fmla="*/ 824 h 3307"/>
                        <a:gd name="T70" fmla="*/ 92 w 2406"/>
                        <a:gd name="T71" fmla="*/ 1035 h 3307"/>
                        <a:gd name="T72" fmla="*/ 1462 w 2406"/>
                        <a:gd name="T73" fmla="*/ 986 h 3307"/>
                        <a:gd name="T74" fmla="*/ 1462 w 2406"/>
                        <a:gd name="T75" fmla="*/ 742 h 3307"/>
                        <a:gd name="T76" fmla="*/ 1462 w 2406"/>
                        <a:gd name="T77" fmla="*/ 419 h 3307"/>
                        <a:gd name="T78" fmla="*/ 94 w 2406"/>
                        <a:gd name="T79" fmla="*/ 524 h 3307"/>
                        <a:gd name="T80" fmla="*/ 93 w 2406"/>
                        <a:gd name="T81" fmla="*/ 751 h 3307"/>
                        <a:gd name="T82" fmla="*/ 1462 w 2406"/>
                        <a:gd name="T83" fmla="*/ 664 h 3307"/>
                        <a:gd name="T84" fmla="*/ 1462 w 2406"/>
                        <a:gd name="T85" fmla="*/ 419 h 3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406" h="3307">
                          <a:moveTo>
                            <a:pt x="1577" y="0"/>
                          </a:moveTo>
                          <a:lnTo>
                            <a:pt x="0" y="184"/>
                          </a:lnTo>
                          <a:lnTo>
                            <a:pt x="0" y="3101"/>
                          </a:lnTo>
                          <a:lnTo>
                            <a:pt x="1577" y="3307"/>
                          </a:lnTo>
                          <a:lnTo>
                            <a:pt x="1577" y="3307"/>
                          </a:lnTo>
                          <a:lnTo>
                            <a:pt x="2406" y="3030"/>
                          </a:lnTo>
                          <a:lnTo>
                            <a:pt x="2406" y="241"/>
                          </a:lnTo>
                          <a:lnTo>
                            <a:pt x="1577" y="0"/>
                          </a:lnTo>
                          <a:close/>
                          <a:moveTo>
                            <a:pt x="1462" y="107"/>
                          </a:moveTo>
                          <a:lnTo>
                            <a:pt x="92" y="232"/>
                          </a:lnTo>
                          <a:lnTo>
                            <a:pt x="92" y="458"/>
                          </a:lnTo>
                          <a:lnTo>
                            <a:pt x="1462" y="333"/>
                          </a:lnTo>
                          <a:lnTo>
                            <a:pt x="1462" y="107"/>
                          </a:lnTo>
                          <a:close/>
                          <a:moveTo>
                            <a:pt x="1462" y="2043"/>
                          </a:moveTo>
                          <a:lnTo>
                            <a:pt x="92" y="1996"/>
                          </a:lnTo>
                          <a:lnTo>
                            <a:pt x="92" y="3040"/>
                          </a:lnTo>
                          <a:lnTo>
                            <a:pt x="1462" y="3215"/>
                          </a:lnTo>
                          <a:lnTo>
                            <a:pt x="1462" y="2043"/>
                          </a:lnTo>
                          <a:close/>
                          <a:moveTo>
                            <a:pt x="1462" y="1719"/>
                          </a:moveTo>
                          <a:lnTo>
                            <a:pt x="92" y="1698"/>
                          </a:lnTo>
                          <a:lnTo>
                            <a:pt x="92" y="1924"/>
                          </a:lnTo>
                          <a:lnTo>
                            <a:pt x="1462" y="1945"/>
                          </a:lnTo>
                          <a:lnTo>
                            <a:pt x="1462" y="1719"/>
                          </a:lnTo>
                          <a:close/>
                          <a:moveTo>
                            <a:pt x="1462" y="1390"/>
                          </a:moveTo>
                          <a:lnTo>
                            <a:pt x="92" y="1411"/>
                          </a:lnTo>
                          <a:lnTo>
                            <a:pt x="92" y="1618"/>
                          </a:lnTo>
                          <a:lnTo>
                            <a:pt x="1468" y="1637"/>
                          </a:lnTo>
                          <a:lnTo>
                            <a:pt x="1462" y="1390"/>
                          </a:lnTo>
                          <a:close/>
                          <a:moveTo>
                            <a:pt x="1462" y="1077"/>
                          </a:moveTo>
                          <a:lnTo>
                            <a:pt x="92" y="1109"/>
                          </a:lnTo>
                          <a:lnTo>
                            <a:pt x="92" y="1335"/>
                          </a:lnTo>
                          <a:lnTo>
                            <a:pt x="1462" y="1324"/>
                          </a:lnTo>
                          <a:lnTo>
                            <a:pt x="1462" y="1077"/>
                          </a:lnTo>
                          <a:close/>
                          <a:moveTo>
                            <a:pt x="1462" y="742"/>
                          </a:moveTo>
                          <a:lnTo>
                            <a:pt x="92" y="824"/>
                          </a:lnTo>
                          <a:lnTo>
                            <a:pt x="92" y="1035"/>
                          </a:lnTo>
                          <a:lnTo>
                            <a:pt x="1462" y="986"/>
                          </a:lnTo>
                          <a:lnTo>
                            <a:pt x="1462" y="742"/>
                          </a:lnTo>
                          <a:close/>
                          <a:moveTo>
                            <a:pt x="1462" y="419"/>
                          </a:moveTo>
                          <a:lnTo>
                            <a:pt x="94" y="524"/>
                          </a:lnTo>
                          <a:lnTo>
                            <a:pt x="93" y="751"/>
                          </a:lnTo>
                          <a:lnTo>
                            <a:pt x="1462" y="664"/>
                          </a:lnTo>
                          <a:lnTo>
                            <a:pt x="1462" y="419"/>
                          </a:lnTo>
                          <a:close/>
                        </a:path>
                      </a:pathLst>
                    </a:custGeom>
                    <a:gradFill>
                      <a:gsLst>
                        <a:gs pos="2000">
                          <a:srgbClr val="006EBF">
                            <a:alpha val="0"/>
                          </a:srgbClr>
                        </a:gs>
                        <a:gs pos="39000">
                          <a:srgbClr val="0BABDF">
                            <a:alpha val="100000"/>
                          </a:srgbClr>
                        </a:gs>
                        <a:gs pos="67000">
                          <a:srgbClr val="16E8FF">
                            <a:alpha val="30000"/>
                          </a:srgbClr>
                        </a:gs>
                        <a:gs pos="100000">
                          <a:srgbClr val="16E8FF">
                            <a:alpha val="60000"/>
                          </a:srgbClr>
                        </a:gs>
                      </a:gsLst>
                      <a:lin ang="2700000" scaled="0"/>
                    </a:gradFill>
                  </p:spPr>
                  <p:txBody>
                    <a:bodyPr vert="horz" wrap="square" lIns="80645" tIns="40322" rIns="80645" bIns="40322" numCol="1" rtlCol="0" anchor="ctr" anchorCtr="0" compatLnSpc="0">
                      <a:noAutofit/>
                    </a:bodyPr>
                    <a:lstStyle/>
                    <a:p>
                      <a:pPr lvl="0" algn="ctr">
                        <a:spcBef>
                          <a:spcPts val="0"/>
                        </a:spcBef>
                        <a:spcAft>
                          <a:spcPts val="0"/>
                        </a:spcAft>
                        <a:buClrTx/>
                        <a:buSzTx/>
                        <a:buFontTx/>
                        <a:defRPr/>
                      </a:pPr>
                      <a:endParaRPr lang="en-US" sz="970" noProof="0">
                        <a:ln>
                          <a:noFill/>
                        </a:ln>
                        <a:solidFill>
                          <a:srgbClr val="C00000"/>
                        </a:solidFill>
                        <a:effectLst>
                          <a:outerShdw blurRad="38100" dist="38100" dir="2700000" algn="tl">
                            <a:srgbClr val="000000">
                              <a:alpha val="43137"/>
                            </a:srgbClr>
                          </a:outerShdw>
                        </a:effectLst>
                        <a:uLnTx/>
                        <a:uFillTx/>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
                  <p:nvSpPr>
                    <p:cNvPr id="55" name="Freeform 69"/>
                    <p:cNvSpPr>
                      <a:spLocks noEditPoints="1"/>
                    </p:cNvSpPr>
                    <p:nvPr/>
                  </p:nvSpPr>
                  <p:spPr bwMode="black">
                    <a:xfrm>
                      <a:off x="3241674" y="2730499"/>
                      <a:ext cx="669926" cy="920751"/>
                    </a:xfrm>
                    <a:custGeom>
                      <a:avLst/>
                      <a:gdLst>
                        <a:gd name="T0" fmla="*/ 1217 w 1857"/>
                        <a:gd name="T1" fmla="*/ 0 h 2552"/>
                        <a:gd name="T2" fmla="*/ 0 w 1857"/>
                        <a:gd name="T3" fmla="*/ 142 h 2552"/>
                        <a:gd name="T4" fmla="*/ 0 w 1857"/>
                        <a:gd name="T5" fmla="*/ 2393 h 2552"/>
                        <a:gd name="T6" fmla="*/ 1217 w 1857"/>
                        <a:gd name="T7" fmla="*/ 2552 h 2552"/>
                        <a:gd name="T8" fmla="*/ 1217 w 1857"/>
                        <a:gd name="T9" fmla="*/ 2552 h 2552"/>
                        <a:gd name="T10" fmla="*/ 1857 w 1857"/>
                        <a:gd name="T11" fmla="*/ 2338 h 2552"/>
                        <a:gd name="T12" fmla="*/ 1857 w 1857"/>
                        <a:gd name="T13" fmla="*/ 186 h 2552"/>
                        <a:gd name="T14" fmla="*/ 1217 w 1857"/>
                        <a:gd name="T15" fmla="*/ 0 h 2552"/>
                        <a:gd name="T16" fmla="*/ 1128 w 1857"/>
                        <a:gd name="T17" fmla="*/ 82 h 2552"/>
                        <a:gd name="T18" fmla="*/ 71 w 1857"/>
                        <a:gd name="T19" fmla="*/ 179 h 2552"/>
                        <a:gd name="T20" fmla="*/ 71 w 1857"/>
                        <a:gd name="T21" fmla="*/ 353 h 2552"/>
                        <a:gd name="T22" fmla="*/ 1128 w 1857"/>
                        <a:gd name="T23" fmla="*/ 257 h 2552"/>
                        <a:gd name="T24" fmla="*/ 1128 w 1857"/>
                        <a:gd name="T25" fmla="*/ 82 h 2552"/>
                        <a:gd name="T26" fmla="*/ 1128 w 1857"/>
                        <a:gd name="T27" fmla="*/ 1576 h 2552"/>
                        <a:gd name="T28" fmla="*/ 71 w 1857"/>
                        <a:gd name="T29" fmla="*/ 1541 h 2552"/>
                        <a:gd name="T30" fmla="*/ 71 w 1857"/>
                        <a:gd name="T31" fmla="*/ 2346 h 2552"/>
                        <a:gd name="T32" fmla="*/ 1128 w 1857"/>
                        <a:gd name="T33" fmla="*/ 2481 h 2552"/>
                        <a:gd name="T34" fmla="*/ 1128 w 1857"/>
                        <a:gd name="T35" fmla="*/ 1576 h 2552"/>
                        <a:gd name="T36" fmla="*/ 1128 w 1857"/>
                        <a:gd name="T37" fmla="*/ 1327 h 2552"/>
                        <a:gd name="T38" fmla="*/ 71 w 1857"/>
                        <a:gd name="T39" fmla="*/ 1310 h 2552"/>
                        <a:gd name="T40" fmla="*/ 71 w 1857"/>
                        <a:gd name="T41" fmla="*/ 1485 h 2552"/>
                        <a:gd name="T42" fmla="*/ 1128 w 1857"/>
                        <a:gd name="T43" fmla="*/ 1501 h 2552"/>
                        <a:gd name="T44" fmla="*/ 1128 w 1857"/>
                        <a:gd name="T45" fmla="*/ 1327 h 2552"/>
                        <a:gd name="T46" fmla="*/ 1128 w 1857"/>
                        <a:gd name="T47" fmla="*/ 1073 h 2552"/>
                        <a:gd name="T48" fmla="*/ 71 w 1857"/>
                        <a:gd name="T49" fmla="*/ 1089 h 2552"/>
                        <a:gd name="T50" fmla="*/ 71 w 1857"/>
                        <a:gd name="T51" fmla="*/ 1249 h 2552"/>
                        <a:gd name="T52" fmla="*/ 1133 w 1857"/>
                        <a:gd name="T53" fmla="*/ 1263 h 2552"/>
                        <a:gd name="T54" fmla="*/ 1128 w 1857"/>
                        <a:gd name="T55" fmla="*/ 1073 h 2552"/>
                        <a:gd name="T56" fmla="*/ 1128 w 1857"/>
                        <a:gd name="T57" fmla="*/ 831 h 2552"/>
                        <a:gd name="T58" fmla="*/ 71 w 1857"/>
                        <a:gd name="T59" fmla="*/ 856 h 2552"/>
                        <a:gd name="T60" fmla="*/ 71 w 1857"/>
                        <a:gd name="T61" fmla="*/ 1030 h 2552"/>
                        <a:gd name="T62" fmla="*/ 1128 w 1857"/>
                        <a:gd name="T63" fmla="*/ 1021 h 2552"/>
                        <a:gd name="T64" fmla="*/ 1128 w 1857"/>
                        <a:gd name="T65" fmla="*/ 831 h 2552"/>
                        <a:gd name="T66" fmla="*/ 1128 w 1857"/>
                        <a:gd name="T67" fmla="*/ 572 h 2552"/>
                        <a:gd name="T68" fmla="*/ 71 w 1857"/>
                        <a:gd name="T69" fmla="*/ 636 h 2552"/>
                        <a:gd name="T70" fmla="*/ 71 w 1857"/>
                        <a:gd name="T71" fmla="*/ 799 h 2552"/>
                        <a:gd name="T72" fmla="*/ 1128 w 1857"/>
                        <a:gd name="T73" fmla="*/ 761 h 2552"/>
                        <a:gd name="T74" fmla="*/ 1128 w 1857"/>
                        <a:gd name="T75" fmla="*/ 572 h 2552"/>
                        <a:gd name="T76" fmla="*/ 1128 w 1857"/>
                        <a:gd name="T77" fmla="*/ 324 h 2552"/>
                        <a:gd name="T78" fmla="*/ 72 w 1857"/>
                        <a:gd name="T79" fmla="*/ 404 h 2552"/>
                        <a:gd name="T80" fmla="*/ 71 w 1857"/>
                        <a:gd name="T81" fmla="*/ 580 h 2552"/>
                        <a:gd name="T82" fmla="*/ 1128 w 1857"/>
                        <a:gd name="T83" fmla="*/ 513 h 2552"/>
                        <a:gd name="T84" fmla="*/ 1128 w 1857"/>
                        <a:gd name="T85" fmla="*/ 324 h 2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857" h="2552">
                          <a:moveTo>
                            <a:pt x="1217" y="0"/>
                          </a:moveTo>
                          <a:lnTo>
                            <a:pt x="0" y="142"/>
                          </a:lnTo>
                          <a:lnTo>
                            <a:pt x="0" y="2393"/>
                          </a:lnTo>
                          <a:lnTo>
                            <a:pt x="1217" y="2552"/>
                          </a:lnTo>
                          <a:lnTo>
                            <a:pt x="1217" y="2552"/>
                          </a:lnTo>
                          <a:lnTo>
                            <a:pt x="1857" y="2338"/>
                          </a:lnTo>
                          <a:lnTo>
                            <a:pt x="1857" y="186"/>
                          </a:lnTo>
                          <a:lnTo>
                            <a:pt x="1217" y="0"/>
                          </a:lnTo>
                          <a:close/>
                          <a:moveTo>
                            <a:pt x="1128" y="82"/>
                          </a:moveTo>
                          <a:lnTo>
                            <a:pt x="71" y="179"/>
                          </a:lnTo>
                          <a:lnTo>
                            <a:pt x="71" y="353"/>
                          </a:lnTo>
                          <a:lnTo>
                            <a:pt x="1128" y="257"/>
                          </a:lnTo>
                          <a:lnTo>
                            <a:pt x="1128" y="82"/>
                          </a:lnTo>
                          <a:close/>
                          <a:moveTo>
                            <a:pt x="1128" y="1576"/>
                          </a:moveTo>
                          <a:lnTo>
                            <a:pt x="71" y="1541"/>
                          </a:lnTo>
                          <a:lnTo>
                            <a:pt x="71" y="2346"/>
                          </a:lnTo>
                          <a:lnTo>
                            <a:pt x="1128" y="2481"/>
                          </a:lnTo>
                          <a:lnTo>
                            <a:pt x="1128" y="1576"/>
                          </a:lnTo>
                          <a:close/>
                          <a:moveTo>
                            <a:pt x="1128" y="1327"/>
                          </a:moveTo>
                          <a:lnTo>
                            <a:pt x="71" y="1310"/>
                          </a:lnTo>
                          <a:lnTo>
                            <a:pt x="71" y="1485"/>
                          </a:lnTo>
                          <a:lnTo>
                            <a:pt x="1128" y="1501"/>
                          </a:lnTo>
                          <a:lnTo>
                            <a:pt x="1128" y="1327"/>
                          </a:lnTo>
                          <a:close/>
                          <a:moveTo>
                            <a:pt x="1128" y="1073"/>
                          </a:moveTo>
                          <a:lnTo>
                            <a:pt x="71" y="1089"/>
                          </a:lnTo>
                          <a:lnTo>
                            <a:pt x="71" y="1249"/>
                          </a:lnTo>
                          <a:lnTo>
                            <a:pt x="1133" y="1263"/>
                          </a:lnTo>
                          <a:lnTo>
                            <a:pt x="1128" y="1073"/>
                          </a:lnTo>
                          <a:close/>
                          <a:moveTo>
                            <a:pt x="1128" y="831"/>
                          </a:moveTo>
                          <a:lnTo>
                            <a:pt x="71" y="856"/>
                          </a:lnTo>
                          <a:lnTo>
                            <a:pt x="71" y="1030"/>
                          </a:lnTo>
                          <a:lnTo>
                            <a:pt x="1128" y="1021"/>
                          </a:lnTo>
                          <a:lnTo>
                            <a:pt x="1128" y="831"/>
                          </a:lnTo>
                          <a:close/>
                          <a:moveTo>
                            <a:pt x="1128" y="572"/>
                          </a:moveTo>
                          <a:lnTo>
                            <a:pt x="71" y="636"/>
                          </a:lnTo>
                          <a:lnTo>
                            <a:pt x="71" y="799"/>
                          </a:lnTo>
                          <a:lnTo>
                            <a:pt x="1128" y="761"/>
                          </a:lnTo>
                          <a:lnTo>
                            <a:pt x="1128" y="572"/>
                          </a:lnTo>
                          <a:close/>
                          <a:moveTo>
                            <a:pt x="1128" y="324"/>
                          </a:moveTo>
                          <a:lnTo>
                            <a:pt x="72" y="404"/>
                          </a:lnTo>
                          <a:lnTo>
                            <a:pt x="71" y="580"/>
                          </a:lnTo>
                          <a:lnTo>
                            <a:pt x="1128" y="513"/>
                          </a:lnTo>
                          <a:lnTo>
                            <a:pt x="1128" y="324"/>
                          </a:lnTo>
                          <a:close/>
                        </a:path>
                      </a:pathLst>
                    </a:custGeom>
                    <a:gradFill>
                      <a:gsLst>
                        <a:gs pos="2000">
                          <a:srgbClr val="006EBF">
                            <a:alpha val="0"/>
                          </a:srgbClr>
                        </a:gs>
                        <a:gs pos="39000">
                          <a:srgbClr val="0BABDF">
                            <a:alpha val="100000"/>
                          </a:srgbClr>
                        </a:gs>
                        <a:gs pos="67000">
                          <a:srgbClr val="16E8FF">
                            <a:alpha val="30000"/>
                          </a:srgbClr>
                        </a:gs>
                        <a:gs pos="100000">
                          <a:srgbClr val="16E8FF">
                            <a:alpha val="60000"/>
                          </a:srgbClr>
                        </a:gs>
                      </a:gsLst>
                      <a:lin ang="2700000" scaled="0"/>
                    </a:gradFill>
                  </p:spPr>
                  <p:txBody>
                    <a:bodyPr vert="horz" wrap="square" lIns="80645" tIns="40322" rIns="80645" bIns="40322" numCol="1" rtlCol="0" anchor="ctr" anchorCtr="0" compatLnSpc="0">
                      <a:noAutofit/>
                    </a:bodyPr>
                    <a:lstStyle/>
                    <a:p>
                      <a:pPr lvl="0" algn="ctr">
                        <a:spcBef>
                          <a:spcPts val="0"/>
                        </a:spcBef>
                        <a:spcAft>
                          <a:spcPts val="0"/>
                        </a:spcAft>
                        <a:buClrTx/>
                        <a:buSzTx/>
                        <a:buFontTx/>
                        <a:defRPr/>
                      </a:pPr>
                      <a:endParaRPr lang="en-US" sz="970" noProof="0">
                        <a:ln>
                          <a:noFill/>
                        </a:ln>
                        <a:solidFill>
                          <a:srgbClr val="C00000"/>
                        </a:solidFill>
                        <a:effectLst>
                          <a:outerShdw blurRad="38100" dist="38100" dir="2700000" algn="tl">
                            <a:srgbClr val="000000">
                              <a:alpha val="43137"/>
                            </a:srgbClr>
                          </a:outerShdw>
                        </a:effectLst>
                        <a:uLnTx/>
                        <a:uFillTx/>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
                  <p:nvSpPr>
                    <p:cNvPr id="56" name="Freeform 70"/>
                    <p:cNvSpPr>
                      <a:spLocks noEditPoints="1"/>
                    </p:cNvSpPr>
                    <p:nvPr/>
                  </p:nvSpPr>
                  <p:spPr bwMode="black">
                    <a:xfrm>
                      <a:off x="3648076" y="2828925"/>
                      <a:ext cx="525462" cy="723899"/>
                    </a:xfrm>
                    <a:custGeom>
                      <a:avLst/>
                      <a:gdLst>
                        <a:gd name="T0" fmla="*/ 955 w 1457"/>
                        <a:gd name="T1" fmla="*/ 0 h 2004"/>
                        <a:gd name="T2" fmla="*/ 0 w 1457"/>
                        <a:gd name="T3" fmla="*/ 112 h 2004"/>
                        <a:gd name="T4" fmla="*/ 0 w 1457"/>
                        <a:gd name="T5" fmla="*/ 1879 h 2004"/>
                        <a:gd name="T6" fmla="*/ 955 w 1457"/>
                        <a:gd name="T7" fmla="*/ 2004 h 2004"/>
                        <a:gd name="T8" fmla="*/ 955 w 1457"/>
                        <a:gd name="T9" fmla="*/ 2004 h 2004"/>
                        <a:gd name="T10" fmla="*/ 1457 w 1457"/>
                        <a:gd name="T11" fmla="*/ 1836 h 2004"/>
                        <a:gd name="T12" fmla="*/ 1457 w 1457"/>
                        <a:gd name="T13" fmla="*/ 146 h 2004"/>
                        <a:gd name="T14" fmla="*/ 955 w 1457"/>
                        <a:gd name="T15" fmla="*/ 0 h 2004"/>
                        <a:gd name="T16" fmla="*/ 885 w 1457"/>
                        <a:gd name="T17" fmla="*/ 65 h 2004"/>
                        <a:gd name="T18" fmla="*/ 55 w 1457"/>
                        <a:gd name="T19" fmla="*/ 141 h 2004"/>
                        <a:gd name="T20" fmla="*/ 55 w 1457"/>
                        <a:gd name="T21" fmla="*/ 277 h 2004"/>
                        <a:gd name="T22" fmla="*/ 885 w 1457"/>
                        <a:gd name="T23" fmla="*/ 202 h 2004"/>
                        <a:gd name="T24" fmla="*/ 885 w 1457"/>
                        <a:gd name="T25" fmla="*/ 65 h 2004"/>
                        <a:gd name="T26" fmla="*/ 885 w 1457"/>
                        <a:gd name="T27" fmla="*/ 1238 h 2004"/>
                        <a:gd name="T28" fmla="*/ 55 w 1457"/>
                        <a:gd name="T29" fmla="*/ 1210 h 2004"/>
                        <a:gd name="T30" fmla="*/ 55 w 1457"/>
                        <a:gd name="T31" fmla="*/ 1842 h 2004"/>
                        <a:gd name="T32" fmla="*/ 885 w 1457"/>
                        <a:gd name="T33" fmla="*/ 1948 h 2004"/>
                        <a:gd name="T34" fmla="*/ 885 w 1457"/>
                        <a:gd name="T35" fmla="*/ 1238 h 2004"/>
                        <a:gd name="T36" fmla="*/ 885 w 1457"/>
                        <a:gd name="T37" fmla="*/ 1042 h 2004"/>
                        <a:gd name="T38" fmla="*/ 55 w 1457"/>
                        <a:gd name="T39" fmla="*/ 1029 h 2004"/>
                        <a:gd name="T40" fmla="*/ 55 w 1457"/>
                        <a:gd name="T41" fmla="*/ 1166 h 2004"/>
                        <a:gd name="T42" fmla="*/ 885 w 1457"/>
                        <a:gd name="T43" fmla="*/ 1179 h 2004"/>
                        <a:gd name="T44" fmla="*/ 885 w 1457"/>
                        <a:gd name="T45" fmla="*/ 1042 h 2004"/>
                        <a:gd name="T46" fmla="*/ 885 w 1457"/>
                        <a:gd name="T47" fmla="*/ 843 h 2004"/>
                        <a:gd name="T48" fmla="*/ 55 w 1457"/>
                        <a:gd name="T49" fmla="*/ 855 h 2004"/>
                        <a:gd name="T50" fmla="*/ 55 w 1457"/>
                        <a:gd name="T51" fmla="*/ 981 h 2004"/>
                        <a:gd name="T52" fmla="*/ 889 w 1457"/>
                        <a:gd name="T53" fmla="*/ 992 h 2004"/>
                        <a:gd name="T54" fmla="*/ 885 w 1457"/>
                        <a:gd name="T55" fmla="*/ 843 h 2004"/>
                        <a:gd name="T56" fmla="*/ 885 w 1457"/>
                        <a:gd name="T57" fmla="*/ 653 h 2004"/>
                        <a:gd name="T58" fmla="*/ 55 w 1457"/>
                        <a:gd name="T59" fmla="*/ 672 h 2004"/>
                        <a:gd name="T60" fmla="*/ 55 w 1457"/>
                        <a:gd name="T61" fmla="*/ 809 h 2004"/>
                        <a:gd name="T62" fmla="*/ 885 w 1457"/>
                        <a:gd name="T63" fmla="*/ 802 h 2004"/>
                        <a:gd name="T64" fmla="*/ 885 w 1457"/>
                        <a:gd name="T65" fmla="*/ 653 h 2004"/>
                        <a:gd name="T66" fmla="*/ 885 w 1457"/>
                        <a:gd name="T67" fmla="*/ 449 h 2004"/>
                        <a:gd name="T68" fmla="*/ 55 w 1457"/>
                        <a:gd name="T69" fmla="*/ 499 h 2004"/>
                        <a:gd name="T70" fmla="*/ 55 w 1457"/>
                        <a:gd name="T71" fmla="*/ 627 h 2004"/>
                        <a:gd name="T72" fmla="*/ 885 w 1457"/>
                        <a:gd name="T73" fmla="*/ 598 h 2004"/>
                        <a:gd name="T74" fmla="*/ 885 w 1457"/>
                        <a:gd name="T75" fmla="*/ 449 h 2004"/>
                        <a:gd name="T76" fmla="*/ 885 w 1457"/>
                        <a:gd name="T77" fmla="*/ 254 h 2004"/>
                        <a:gd name="T78" fmla="*/ 57 w 1457"/>
                        <a:gd name="T79" fmla="*/ 317 h 2004"/>
                        <a:gd name="T80" fmla="*/ 56 w 1457"/>
                        <a:gd name="T81" fmla="*/ 455 h 2004"/>
                        <a:gd name="T82" fmla="*/ 885 w 1457"/>
                        <a:gd name="T83" fmla="*/ 403 h 2004"/>
                        <a:gd name="T84" fmla="*/ 885 w 1457"/>
                        <a:gd name="T85" fmla="*/ 254 h 20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57" h="2004">
                          <a:moveTo>
                            <a:pt x="955" y="0"/>
                          </a:moveTo>
                          <a:lnTo>
                            <a:pt x="0" y="112"/>
                          </a:lnTo>
                          <a:lnTo>
                            <a:pt x="0" y="1879"/>
                          </a:lnTo>
                          <a:lnTo>
                            <a:pt x="955" y="2004"/>
                          </a:lnTo>
                          <a:lnTo>
                            <a:pt x="955" y="2004"/>
                          </a:lnTo>
                          <a:lnTo>
                            <a:pt x="1457" y="1836"/>
                          </a:lnTo>
                          <a:lnTo>
                            <a:pt x="1457" y="146"/>
                          </a:lnTo>
                          <a:lnTo>
                            <a:pt x="955" y="0"/>
                          </a:lnTo>
                          <a:close/>
                          <a:moveTo>
                            <a:pt x="885" y="65"/>
                          </a:moveTo>
                          <a:lnTo>
                            <a:pt x="55" y="141"/>
                          </a:lnTo>
                          <a:lnTo>
                            <a:pt x="55" y="277"/>
                          </a:lnTo>
                          <a:lnTo>
                            <a:pt x="885" y="202"/>
                          </a:lnTo>
                          <a:lnTo>
                            <a:pt x="885" y="65"/>
                          </a:lnTo>
                          <a:close/>
                          <a:moveTo>
                            <a:pt x="885" y="1238"/>
                          </a:moveTo>
                          <a:lnTo>
                            <a:pt x="55" y="1210"/>
                          </a:lnTo>
                          <a:lnTo>
                            <a:pt x="55" y="1842"/>
                          </a:lnTo>
                          <a:lnTo>
                            <a:pt x="885" y="1948"/>
                          </a:lnTo>
                          <a:lnTo>
                            <a:pt x="885" y="1238"/>
                          </a:lnTo>
                          <a:close/>
                          <a:moveTo>
                            <a:pt x="885" y="1042"/>
                          </a:moveTo>
                          <a:lnTo>
                            <a:pt x="55" y="1029"/>
                          </a:lnTo>
                          <a:lnTo>
                            <a:pt x="55" y="1166"/>
                          </a:lnTo>
                          <a:lnTo>
                            <a:pt x="885" y="1179"/>
                          </a:lnTo>
                          <a:lnTo>
                            <a:pt x="885" y="1042"/>
                          </a:lnTo>
                          <a:close/>
                          <a:moveTo>
                            <a:pt x="885" y="843"/>
                          </a:moveTo>
                          <a:lnTo>
                            <a:pt x="55" y="855"/>
                          </a:lnTo>
                          <a:lnTo>
                            <a:pt x="55" y="981"/>
                          </a:lnTo>
                          <a:lnTo>
                            <a:pt x="889" y="992"/>
                          </a:lnTo>
                          <a:lnTo>
                            <a:pt x="885" y="843"/>
                          </a:lnTo>
                          <a:close/>
                          <a:moveTo>
                            <a:pt x="885" y="653"/>
                          </a:moveTo>
                          <a:lnTo>
                            <a:pt x="55" y="672"/>
                          </a:lnTo>
                          <a:lnTo>
                            <a:pt x="55" y="809"/>
                          </a:lnTo>
                          <a:lnTo>
                            <a:pt x="885" y="802"/>
                          </a:lnTo>
                          <a:lnTo>
                            <a:pt x="885" y="653"/>
                          </a:lnTo>
                          <a:close/>
                          <a:moveTo>
                            <a:pt x="885" y="449"/>
                          </a:moveTo>
                          <a:lnTo>
                            <a:pt x="55" y="499"/>
                          </a:lnTo>
                          <a:lnTo>
                            <a:pt x="55" y="627"/>
                          </a:lnTo>
                          <a:lnTo>
                            <a:pt x="885" y="598"/>
                          </a:lnTo>
                          <a:lnTo>
                            <a:pt x="885" y="449"/>
                          </a:lnTo>
                          <a:close/>
                          <a:moveTo>
                            <a:pt x="885" y="254"/>
                          </a:moveTo>
                          <a:lnTo>
                            <a:pt x="57" y="317"/>
                          </a:lnTo>
                          <a:lnTo>
                            <a:pt x="56" y="455"/>
                          </a:lnTo>
                          <a:lnTo>
                            <a:pt x="885" y="403"/>
                          </a:lnTo>
                          <a:lnTo>
                            <a:pt x="885" y="254"/>
                          </a:lnTo>
                          <a:close/>
                        </a:path>
                      </a:pathLst>
                    </a:custGeom>
                    <a:gradFill>
                      <a:gsLst>
                        <a:gs pos="2000">
                          <a:srgbClr val="006EBF">
                            <a:alpha val="0"/>
                          </a:srgbClr>
                        </a:gs>
                        <a:gs pos="39000">
                          <a:srgbClr val="0BABDF">
                            <a:alpha val="100000"/>
                          </a:srgbClr>
                        </a:gs>
                        <a:gs pos="67000">
                          <a:srgbClr val="16E8FF">
                            <a:alpha val="30000"/>
                          </a:srgbClr>
                        </a:gs>
                        <a:gs pos="100000">
                          <a:srgbClr val="16E8FF">
                            <a:alpha val="60000"/>
                          </a:srgbClr>
                        </a:gs>
                      </a:gsLst>
                      <a:lin ang="2700000" scaled="0"/>
                    </a:gradFill>
                  </p:spPr>
                  <p:txBody>
                    <a:bodyPr vert="horz" wrap="square" lIns="80645" tIns="40322" rIns="80645" bIns="40322" numCol="1" rtlCol="0" anchor="ctr" anchorCtr="0" compatLnSpc="0">
                      <a:noAutofit/>
                    </a:bodyPr>
                    <a:lstStyle/>
                    <a:p>
                      <a:pPr lvl="0" algn="ctr">
                        <a:spcBef>
                          <a:spcPts val="0"/>
                        </a:spcBef>
                        <a:spcAft>
                          <a:spcPts val="0"/>
                        </a:spcAft>
                        <a:buClrTx/>
                        <a:buSzTx/>
                        <a:buFontTx/>
                        <a:defRPr/>
                      </a:pPr>
                      <a:endParaRPr lang="en-US" sz="970" noProof="0">
                        <a:ln>
                          <a:noFill/>
                        </a:ln>
                        <a:solidFill>
                          <a:srgbClr val="C00000"/>
                        </a:solidFill>
                        <a:effectLst>
                          <a:outerShdw blurRad="38100" dist="38100" dir="2700000" algn="tl">
                            <a:srgbClr val="000000">
                              <a:alpha val="43137"/>
                            </a:srgbClr>
                          </a:outerShdw>
                        </a:effectLst>
                        <a:uLnTx/>
                        <a:uFillTx/>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
                  <p:nvSpPr>
                    <p:cNvPr id="57" name="Freeform 71"/>
                    <p:cNvSpPr>
                      <a:spLocks noEditPoints="1"/>
                    </p:cNvSpPr>
                    <p:nvPr/>
                  </p:nvSpPr>
                  <p:spPr bwMode="black">
                    <a:xfrm>
                      <a:off x="688975" y="2112963"/>
                      <a:ext cx="3595687" cy="2268538"/>
                    </a:xfrm>
                    <a:custGeom>
                      <a:avLst/>
                      <a:gdLst>
                        <a:gd name="T0" fmla="*/ 383 w 9969"/>
                        <a:gd name="T1" fmla="*/ 283 h 6282"/>
                        <a:gd name="T2" fmla="*/ 20 w 9969"/>
                        <a:gd name="T3" fmla="*/ 517 h 6282"/>
                        <a:gd name="T4" fmla="*/ 18 w 9969"/>
                        <a:gd name="T5" fmla="*/ 996 h 6282"/>
                        <a:gd name="T6" fmla="*/ 17 w 9969"/>
                        <a:gd name="T7" fmla="*/ 1474 h 6282"/>
                        <a:gd name="T8" fmla="*/ 15 w 9969"/>
                        <a:gd name="T9" fmla="*/ 1952 h 6282"/>
                        <a:gd name="T10" fmla="*/ 13 w 9969"/>
                        <a:gd name="T11" fmla="*/ 2430 h 6282"/>
                        <a:gd name="T12" fmla="*/ 11 w 9969"/>
                        <a:gd name="T13" fmla="*/ 2908 h 6282"/>
                        <a:gd name="T14" fmla="*/ 9 w 9969"/>
                        <a:gd name="T15" fmla="*/ 3386 h 6282"/>
                        <a:gd name="T16" fmla="*/ 7 w 9969"/>
                        <a:gd name="T17" fmla="*/ 3864 h 6282"/>
                        <a:gd name="T18" fmla="*/ 6 w 9969"/>
                        <a:gd name="T19" fmla="*/ 4342 h 6282"/>
                        <a:gd name="T20" fmla="*/ 4 w 9969"/>
                        <a:gd name="T21" fmla="*/ 4820 h 6282"/>
                        <a:gd name="T22" fmla="*/ 2 w 9969"/>
                        <a:gd name="T23" fmla="*/ 5298 h 6282"/>
                        <a:gd name="T24" fmla="*/ 304 w 9969"/>
                        <a:gd name="T25" fmla="*/ 5893 h 6282"/>
                        <a:gd name="T26" fmla="*/ 503 w 9969"/>
                        <a:gd name="T27" fmla="*/ 5920 h 6282"/>
                        <a:gd name="T28" fmla="*/ 1033 w 9969"/>
                        <a:gd name="T29" fmla="*/ 5990 h 6282"/>
                        <a:gd name="T30" fmla="*/ 1562 w 9969"/>
                        <a:gd name="T31" fmla="*/ 6061 h 6282"/>
                        <a:gd name="T32" fmla="*/ 2092 w 9969"/>
                        <a:gd name="T33" fmla="*/ 6131 h 6282"/>
                        <a:gd name="T34" fmla="*/ 2622 w 9969"/>
                        <a:gd name="T35" fmla="*/ 6202 h 6282"/>
                        <a:gd name="T36" fmla="*/ 3152 w 9969"/>
                        <a:gd name="T37" fmla="*/ 6273 h 6282"/>
                        <a:gd name="T38" fmla="*/ 3230 w 9969"/>
                        <a:gd name="T39" fmla="*/ 6279 h 6282"/>
                        <a:gd name="T40" fmla="*/ 3646 w 9969"/>
                        <a:gd name="T41" fmla="*/ 6065 h 6282"/>
                        <a:gd name="T42" fmla="*/ 4143 w 9969"/>
                        <a:gd name="T43" fmla="*/ 5887 h 6282"/>
                        <a:gd name="T44" fmla="*/ 4640 w 9969"/>
                        <a:gd name="T45" fmla="*/ 5709 h 6282"/>
                        <a:gd name="T46" fmla="*/ 5137 w 9969"/>
                        <a:gd name="T47" fmla="*/ 5531 h 6282"/>
                        <a:gd name="T48" fmla="*/ 5635 w 9969"/>
                        <a:gd name="T49" fmla="*/ 5353 h 6282"/>
                        <a:gd name="T50" fmla="*/ 6132 w 9969"/>
                        <a:gd name="T51" fmla="*/ 5175 h 6282"/>
                        <a:gd name="T52" fmla="*/ 6629 w 9969"/>
                        <a:gd name="T53" fmla="*/ 4997 h 6282"/>
                        <a:gd name="T54" fmla="*/ 7126 w 9969"/>
                        <a:gd name="T55" fmla="*/ 4819 h 6282"/>
                        <a:gd name="T56" fmla="*/ 7623 w 9969"/>
                        <a:gd name="T57" fmla="*/ 4641 h 6282"/>
                        <a:gd name="T58" fmla="*/ 8121 w 9969"/>
                        <a:gd name="T59" fmla="*/ 4463 h 6282"/>
                        <a:gd name="T60" fmla="*/ 8618 w 9969"/>
                        <a:gd name="T61" fmla="*/ 4285 h 6282"/>
                        <a:gd name="T62" fmla="*/ 9115 w 9969"/>
                        <a:gd name="T63" fmla="*/ 4107 h 6282"/>
                        <a:gd name="T64" fmla="*/ 9612 w 9969"/>
                        <a:gd name="T65" fmla="*/ 3929 h 6282"/>
                        <a:gd name="T66" fmla="*/ 9948 w 9969"/>
                        <a:gd name="T67" fmla="*/ 3873 h 6282"/>
                        <a:gd name="T68" fmla="*/ 9887 w 9969"/>
                        <a:gd name="T69" fmla="*/ 3355 h 6282"/>
                        <a:gd name="T70" fmla="*/ 9892 w 9969"/>
                        <a:gd name="T71" fmla="*/ 2877 h 6282"/>
                        <a:gd name="T72" fmla="*/ 9898 w 9969"/>
                        <a:gd name="T73" fmla="*/ 2399 h 6282"/>
                        <a:gd name="T74" fmla="*/ 9902 w 9969"/>
                        <a:gd name="T75" fmla="*/ 2011 h 6282"/>
                        <a:gd name="T76" fmla="*/ 9969 w 9969"/>
                        <a:gd name="T77" fmla="*/ 1990 h 6282"/>
                        <a:gd name="T78" fmla="*/ 9364 w 9969"/>
                        <a:gd name="T79" fmla="*/ 1791 h 6282"/>
                        <a:gd name="T80" fmla="*/ 8855 w 9969"/>
                        <a:gd name="T81" fmla="*/ 1643 h 6282"/>
                        <a:gd name="T82" fmla="*/ 8345 w 9969"/>
                        <a:gd name="T83" fmla="*/ 1494 h 6282"/>
                        <a:gd name="T84" fmla="*/ 7836 w 9969"/>
                        <a:gd name="T85" fmla="*/ 1345 h 6282"/>
                        <a:gd name="T86" fmla="*/ 7327 w 9969"/>
                        <a:gd name="T87" fmla="*/ 1197 h 6282"/>
                        <a:gd name="T88" fmla="*/ 6818 w 9969"/>
                        <a:gd name="T89" fmla="*/ 1048 h 6282"/>
                        <a:gd name="T90" fmla="*/ 6309 w 9969"/>
                        <a:gd name="T91" fmla="*/ 899 h 6282"/>
                        <a:gd name="T92" fmla="*/ 5799 w 9969"/>
                        <a:gd name="T93" fmla="*/ 751 h 6282"/>
                        <a:gd name="T94" fmla="*/ 5290 w 9969"/>
                        <a:gd name="T95" fmla="*/ 602 h 6282"/>
                        <a:gd name="T96" fmla="*/ 4781 w 9969"/>
                        <a:gd name="T97" fmla="*/ 453 h 6282"/>
                        <a:gd name="T98" fmla="*/ 4272 w 9969"/>
                        <a:gd name="T99" fmla="*/ 305 h 6282"/>
                        <a:gd name="T100" fmla="*/ 3763 w 9969"/>
                        <a:gd name="T101" fmla="*/ 156 h 6282"/>
                        <a:gd name="T102" fmla="*/ 3254 w 9969"/>
                        <a:gd name="T103" fmla="*/ 7 h 6282"/>
                        <a:gd name="T104" fmla="*/ 2710 w 9969"/>
                        <a:gd name="T105" fmla="*/ 35 h 6282"/>
                        <a:gd name="T106" fmla="*/ 2178 w 9969"/>
                        <a:gd name="T107" fmla="*/ 92 h 6282"/>
                        <a:gd name="T108" fmla="*/ 1646 w 9969"/>
                        <a:gd name="T109" fmla="*/ 149 h 6282"/>
                        <a:gd name="T110" fmla="*/ 1114 w 9969"/>
                        <a:gd name="T111" fmla="*/ 205 h 6282"/>
                        <a:gd name="T112" fmla="*/ 582 w 9969"/>
                        <a:gd name="T113" fmla="*/ 262 h 6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969" h="6282">
                          <a:moveTo>
                            <a:pt x="383" y="283"/>
                          </a:moveTo>
                          <a:lnTo>
                            <a:pt x="391" y="342"/>
                          </a:lnTo>
                          <a:lnTo>
                            <a:pt x="58" y="378"/>
                          </a:lnTo>
                          <a:lnTo>
                            <a:pt x="50" y="318"/>
                          </a:lnTo>
                          <a:lnTo>
                            <a:pt x="383" y="283"/>
                          </a:lnTo>
                          <a:close/>
                          <a:moveTo>
                            <a:pt x="20" y="517"/>
                          </a:moveTo>
                          <a:lnTo>
                            <a:pt x="87" y="518"/>
                          </a:lnTo>
                          <a:lnTo>
                            <a:pt x="86" y="816"/>
                          </a:lnTo>
                          <a:lnTo>
                            <a:pt x="19" y="816"/>
                          </a:lnTo>
                          <a:lnTo>
                            <a:pt x="20" y="517"/>
                          </a:lnTo>
                          <a:close/>
                          <a:moveTo>
                            <a:pt x="18" y="996"/>
                          </a:moveTo>
                          <a:lnTo>
                            <a:pt x="85" y="996"/>
                          </a:lnTo>
                          <a:lnTo>
                            <a:pt x="84" y="1294"/>
                          </a:lnTo>
                          <a:lnTo>
                            <a:pt x="17" y="1294"/>
                          </a:lnTo>
                          <a:lnTo>
                            <a:pt x="18" y="996"/>
                          </a:lnTo>
                          <a:close/>
                          <a:moveTo>
                            <a:pt x="17" y="1474"/>
                          </a:moveTo>
                          <a:lnTo>
                            <a:pt x="83" y="1474"/>
                          </a:lnTo>
                          <a:lnTo>
                            <a:pt x="82" y="1773"/>
                          </a:lnTo>
                          <a:lnTo>
                            <a:pt x="15" y="1772"/>
                          </a:lnTo>
                          <a:lnTo>
                            <a:pt x="17" y="1474"/>
                          </a:lnTo>
                          <a:close/>
                          <a:moveTo>
                            <a:pt x="15" y="1952"/>
                          </a:moveTo>
                          <a:lnTo>
                            <a:pt x="82" y="1952"/>
                          </a:lnTo>
                          <a:lnTo>
                            <a:pt x="81" y="2251"/>
                          </a:lnTo>
                          <a:lnTo>
                            <a:pt x="14" y="2250"/>
                          </a:lnTo>
                          <a:lnTo>
                            <a:pt x="15" y="1952"/>
                          </a:lnTo>
                          <a:close/>
                          <a:moveTo>
                            <a:pt x="13" y="2430"/>
                          </a:moveTo>
                          <a:lnTo>
                            <a:pt x="80" y="2430"/>
                          </a:lnTo>
                          <a:lnTo>
                            <a:pt x="79" y="2729"/>
                          </a:lnTo>
                          <a:lnTo>
                            <a:pt x="12" y="2729"/>
                          </a:lnTo>
                          <a:lnTo>
                            <a:pt x="13" y="2430"/>
                          </a:lnTo>
                          <a:close/>
                          <a:moveTo>
                            <a:pt x="11" y="2908"/>
                          </a:moveTo>
                          <a:lnTo>
                            <a:pt x="78" y="2908"/>
                          </a:lnTo>
                          <a:lnTo>
                            <a:pt x="77" y="3207"/>
                          </a:lnTo>
                          <a:lnTo>
                            <a:pt x="10" y="3207"/>
                          </a:lnTo>
                          <a:lnTo>
                            <a:pt x="11" y="2908"/>
                          </a:lnTo>
                          <a:close/>
                          <a:moveTo>
                            <a:pt x="9" y="3386"/>
                          </a:moveTo>
                          <a:lnTo>
                            <a:pt x="76" y="3386"/>
                          </a:lnTo>
                          <a:lnTo>
                            <a:pt x="75" y="3685"/>
                          </a:lnTo>
                          <a:lnTo>
                            <a:pt x="8" y="3685"/>
                          </a:lnTo>
                          <a:lnTo>
                            <a:pt x="9" y="3386"/>
                          </a:lnTo>
                          <a:close/>
                          <a:moveTo>
                            <a:pt x="7" y="3864"/>
                          </a:moveTo>
                          <a:lnTo>
                            <a:pt x="74" y="3864"/>
                          </a:lnTo>
                          <a:lnTo>
                            <a:pt x="73" y="4163"/>
                          </a:lnTo>
                          <a:lnTo>
                            <a:pt x="6" y="4163"/>
                          </a:lnTo>
                          <a:lnTo>
                            <a:pt x="7" y="3864"/>
                          </a:lnTo>
                          <a:close/>
                          <a:moveTo>
                            <a:pt x="6" y="4342"/>
                          </a:moveTo>
                          <a:lnTo>
                            <a:pt x="73" y="4342"/>
                          </a:lnTo>
                          <a:lnTo>
                            <a:pt x="72" y="4641"/>
                          </a:lnTo>
                          <a:lnTo>
                            <a:pt x="5" y="4641"/>
                          </a:lnTo>
                          <a:lnTo>
                            <a:pt x="6" y="4342"/>
                          </a:lnTo>
                          <a:close/>
                          <a:moveTo>
                            <a:pt x="4" y="4820"/>
                          </a:moveTo>
                          <a:lnTo>
                            <a:pt x="71" y="4820"/>
                          </a:lnTo>
                          <a:lnTo>
                            <a:pt x="70" y="5119"/>
                          </a:lnTo>
                          <a:lnTo>
                            <a:pt x="3" y="5119"/>
                          </a:lnTo>
                          <a:lnTo>
                            <a:pt x="4" y="4820"/>
                          </a:lnTo>
                          <a:close/>
                          <a:moveTo>
                            <a:pt x="2" y="5298"/>
                          </a:moveTo>
                          <a:lnTo>
                            <a:pt x="69" y="5298"/>
                          </a:lnTo>
                          <a:lnTo>
                            <a:pt x="68" y="5597"/>
                          </a:lnTo>
                          <a:lnTo>
                            <a:pt x="1" y="5597"/>
                          </a:lnTo>
                          <a:lnTo>
                            <a:pt x="2" y="5298"/>
                          </a:lnTo>
                          <a:close/>
                          <a:moveTo>
                            <a:pt x="0" y="5776"/>
                          </a:moveTo>
                          <a:lnTo>
                            <a:pt x="67" y="5776"/>
                          </a:lnTo>
                          <a:lnTo>
                            <a:pt x="67" y="5801"/>
                          </a:lnTo>
                          <a:lnTo>
                            <a:pt x="314" y="5834"/>
                          </a:lnTo>
                          <a:lnTo>
                            <a:pt x="304" y="5893"/>
                          </a:lnTo>
                          <a:lnTo>
                            <a:pt x="29" y="5856"/>
                          </a:lnTo>
                          <a:lnTo>
                            <a:pt x="0" y="5852"/>
                          </a:lnTo>
                          <a:lnTo>
                            <a:pt x="0" y="5827"/>
                          </a:lnTo>
                          <a:lnTo>
                            <a:pt x="0" y="5776"/>
                          </a:lnTo>
                          <a:close/>
                          <a:moveTo>
                            <a:pt x="503" y="5920"/>
                          </a:moveTo>
                          <a:lnTo>
                            <a:pt x="513" y="5860"/>
                          </a:lnTo>
                          <a:lnTo>
                            <a:pt x="844" y="5905"/>
                          </a:lnTo>
                          <a:lnTo>
                            <a:pt x="834" y="5964"/>
                          </a:lnTo>
                          <a:lnTo>
                            <a:pt x="503" y="5920"/>
                          </a:lnTo>
                          <a:close/>
                          <a:moveTo>
                            <a:pt x="1033" y="5990"/>
                          </a:moveTo>
                          <a:lnTo>
                            <a:pt x="1043" y="5931"/>
                          </a:lnTo>
                          <a:lnTo>
                            <a:pt x="1374" y="5975"/>
                          </a:lnTo>
                          <a:lnTo>
                            <a:pt x="1364" y="6034"/>
                          </a:lnTo>
                          <a:lnTo>
                            <a:pt x="1033" y="5990"/>
                          </a:lnTo>
                          <a:close/>
                          <a:moveTo>
                            <a:pt x="1562" y="6061"/>
                          </a:moveTo>
                          <a:lnTo>
                            <a:pt x="1572" y="6002"/>
                          </a:lnTo>
                          <a:lnTo>
                            <a:pt x="1904" y="6046"/>
                          </a:lnTo>
                          <a:lnTo>
                            <a:pt x="1894" y="6105"/>
                          </a:lnTo>
                          <a:lnTo>
                            <a:pt x="1562" y="6061"/>
                          </a:lnTo>
                          <a:close/>
                          <a:moveTo>
                            <a:pt x="2092" y="6131"/>
                          </a:moveTo>
                          <a:lnTo>
                            <a:pt x="2102" y="6072"/>
                          </a:lnTo>
                          <a:lnTo>
                            <a:pt x="2433" y="6116"/>
                          </a:lnTo>
                          <a:lnTo>
                            <a:pt x="2423" y="6175"/>
                          </a:lnTo>
                          <a:lnTo>
                            <a:pt x="2092" y="6131"/>
                          </a:lnTo>
                          <a:close/>
                          <a:moveTo>
                            <a:pt x="2622" y="6202"/>
                          </a:moveTo>
                          <a:lnTo>
                            <a:pt x="2632" y="6143"/>
                          </a:lnTo>
                          <a:lnTo>
                            <a:pt x="2963" y="6187"/>
                          </a:lnTo>
                          <a:lnTo>
                            <a:pt x="2953" y="6246"/>
                          </a:lnTo>
                          <a:lnTo>
                            <a:pt x="2622" y="6202"/>
                          </a:lnTo>
                          <a:close/>
                          <a:moveTo>
                            <a:pt x="3152" y="6273"/>
                          </a:moveTo>
                          <a:lnTo>
                            <a:pt x="3162" y="6213"/>
                          </a:lnTo>
                          <a:lnTo>
                            <a:pt x="3213" y="6220"/>
                          </a:lnTo>
                          <a:lnTo>
                            <a:pt x="3459" y="6132"/>
                          </a:lnTo>
                          <a:lnTo>
                            <a:pt x="3484" y="6188"/>
                          </a:lnTo>
                          <a:lnTo>
                            <a:pt x="3230" y="6279"/>
                          </a:lnTo>
                          <a:lnTo>
                            <a:pt x="3221" y="6282"/>
                          </a:lnTo>
                          <a:lnTo>
                            <a:pt x="3212" y="6281"/>
                          </a:lnTo>
                          <a:lnTo>
                            <a:pt x="3152" y="6273"/>
                          </a:lnTo>
                          <a:close/>
                          <a:moveTo>
                            <a:pt x="3670" y="6121"/>
                          </a:moveTo>
                          <a:lnTo>
                            <a:pt x="3646" y="6065"/>
                          </a:lnTo>
                          <a:lnTo>
                            <a:pt x="3956" y="5954"/>
                          </a:lnTo>
                          <a:lnTo>
                            <a:pt x="3981" y="6010"/>
                          </a:lnTo>
                          <a:lnTo>
                            <a:pt x="3670" y="6121"/>
                          </a:lnTo>
                          <a:close/>
                          <a:moveTo>
                            <a:pt x="4168" y="5943"/>
                          </a:moveTo>
                          <a:lnTo>
                            <a:pt x="4143" y="5887"/>
                          </a:lnTo>
                          <a:lnTo>
                            <a:pt x="4454" y="5776"/>
                          </a:lnTo>
                          <a:lnTo>
                            <a:pt x="4479" y="5832"/>
                          </a:lnTo>
                          <a:lnTo>
                            <a:pt x="4168" y="5943"/>
                          </a:lnTo>
                          <a:close/>
                          <a:moveTo>
                            <a:pt x="4665" y="5765"/>
                          </a:moveTo>
                          <a:lnTo>
                            <a:pt x="4640" y="5709"/>
                          </a:lnTo>
                          <a:lnTo>
                            <a:pt x="4951" y="5598"/>
                          </a:lnTo>
                          <a:lnTo>
                            <a:pt x="4976" y="5654"/>
                          </a:lnTo>
                          <a:lnTo>
                            <a:pt x="4665" y="5765"/>
                          </a:lnTo>
                          <a:close/>
                          <a:moveTo>
                            <a:pt x="5162" y="5587"/>
                          </a:moveTo>
                          <a:lnTo>
                            <a:pt x="5137" y="5531"/>
                          </a:lnTo>
                          <a:lnTo>
                            <a:pt x="5448" y="5420"/>
                          </a:lnTo>
                          <a:lnTo>
                            <a:pt x="5473" y="5476"/>
                          </a:lnTo>
                          <a:lnTo>
                            <a:pt x="5162" y="5587"/>
                          </a:lnTo>
                          <a:close/>
                          <a:moveTo>
                            <a:pt x="5659" y="5409"/>
                          </a:moveTo>
                          <a:lnTo>
                            <a:pt x="5635" y="5353"/>
                          </a:lnTo>
                          <a:lnTo>
                            <a:pt x="5945" y="5242"/>
                          </a:lnTo>
                          <a:lnTo>
                            <a:pt x="5970" y="5297"/>
                          </a:lnTo>
                          <a:lnTo>
                            <a:pt x="5659" y="5409"/>
                          </a:lnTo>
                          <a:close/>
                          <a:moveTo>
                            <a:pt x="6157" y="5231"/>
                          </a:moveTo>
                          <a:lnTo>
                            <a:pt x="6132" y="5175"/>
                          </a:lnTo>
                          <a:lnTo>
                            <a:pt x="6442" y="5064"/>
                          </a:lnTo>
                          <a:lnTo>
                            <a:pt x="6467" y="5119"/>
                          </a:lnTo>
                          <a:lnTo>
                            <a:pt x="6157" y="5231"/>
                          </a:lnTo>
                          <a:close/>
                          <a:moveTo>
                            <a:pt x="6654" y="5053"/>
                          </a:moveTo>
                          <a:lnTo>
                            <a:pt x="6629" y="4997"/>
                          </a:lnTo>
                          <a:lnTo>
                            <a:pt x="6940" y="4886"/>
                          </a:lnTo>
                          <a:lnTo>
                            <a:pt x="6965" y="4941"/>
                          </a:lnTo>
                          <a:lnTo>
                            <a:pt x="6654" y="5053"/>
                          </a:lnTo>
                          <a:close/>
                          <a:moveTo>
                            <a:pt x="7151" y="4875"/>
                          </a:moveTo>
                          <a:lnTo>
                            <a:pt x="7126" y="4819"/>
                          </a:lnTo>
                          <a:lnTo>
                            <a:pt x="7437" y="4708"/>
                          </a:lnTo>
                          <a:lnTo>
                            <a:pt x="7462" y="4763"/>
                          </a:lnTo>
                          <a:lnTo>
                            <a:pt x="7151" y="4875"/>
                          </a:lnTo>
                          <a:close/>
                          <a:moveTo>
                            <a:pt x="7648" y="4697"/>
                          </a:moveTo>
                          <a:lnTo>
                            <a:pt x="7623" y="4641"/>
                          </a:lnTo>
                          <a:lnTo>
                            <a:pt x="7934" y="4530"/>
                          </a:lnTo>
                          <a:lnTo>
                            <a:pt x="7959" y="4585"/>
                          </a:lnTo>
                          <a:lnTo>
                            <a:pt x="7648" y="4697"/>
                          </a:lnTo>
                          <a:close/>
                          <a:moveTo>
                            <a:pt x="8145" y="4519"/>
                          </a:moveTo>
                          <a:lnTo>
                            <a:pt x="8121" y="4463"/>
                          </a:lnTo>
                          <a:lnTo>
                            <a:pt x="8431" y="4352"/>
                          </a:lnTo>
                          <a:lnTo>
                            <a:pt x="8456" y="4407"/>
                          </a:lnTo>
                          <a:lnTo>
                            <a:pt x="8145" y="4519"/>
                          </a:lnTo>
                          <a:close/>
                          <a:moveTo>
                            <a:pt x="8643" y="4341"/>
                          </a:moveTo>
                          <a:lnTo>
                            <a:pt x="8618" y="4285"/>
                          </a:lnTo>
                          <a:lnTo>
                            <a:pt x="8928" y="4174"/>
                          </a:lnTo>
                          <a:lnTo>
                            <a:pt x="8953" y="4229"/>
                          </a:lnTo>
                          <a:lnTo>
                            <a:pt x="8643" y="4341"/>
                          </a:lnTo>
                          <a:close/>
                          <a:moveTo>
                            <a:pt x="9140" y="4163"/>
                          </a:moveTo>
                          <a:lnTo>
                            <a:pt x="9115" y="4107"/>
                          </a:lnTo>
                          <a:lnTo>
                            <a:pt x="9426" y="3996"/>
                          </a:lnTo>
                          <a:lnTo>
                            <a:pt x="9451" y="4051"/>
                          </a:lnTo>
                          <a:lnTo>
                            <a:pt x="9140" y="4163"/>
                          </a:lnTo>
                          <a:close/>
                          <a:moveTo>
                            <a:pt x="9637" y="3985"/>
                          </a:moveTo>
                          <a:lnTo>
                            <a:pt x="9612" y="3929"/>
                          </a:lnTo>
                          <a:lnTo>
                            <a:pt x="9903" y="3825"/>
                          </a:lnTo>
                          <a:lnTo>
                            <a:pt x="9906" y="3833"/>
                          </a:lnTo>
                          <a:lnTo>
                            <a:pt x="9949" y="3834"/>
                          </a:lnTo>
                          <a:lnTo>
                            <a:pt x="9948" y="3853"/>
                          </a:lnTo>
                          <a:lnTo>
                            <a:pt x="9948" y="3873"/>
                          </a:lnTo>
                          <a:lnTo>
                            <a:pt x="9927" y="3881"/>
                          </a:lnTo>
                          <a:lnTo>
                            <a:pt x="9637" y="3985"/>
                          </a:lnTo>
                          <a:close/>
                          <a:moveTo>
                            <a:pt x="9951" y="3654"/>
                          </a:moveTo>
                          <a:lnTo>
                            <a:pt x="9884" y="3654"/>
                          </a:lnTo>
                          <a:lnTo>
                            <a:pt x="9887" y="3355"/>
                          </a:lnTo>
                          <a:lnTo>
                            <a:pt x="9954" y="3356"/>
                          </a:lnTo>
                          <a:lnTo>
                            <a:pt x="9951" y="3654"/>
                          </a:lnTo>
                          <a:close/>
                          <a:moveTo>
                            <a:pt x="9956" y="3176"/>
                          </a:moveTo>
                          <a:lnTo>
                            <a:pt x="9889" y="3176"/>
                          </a:lnTo>
                          <a:lnTo>
                            <a:pt x="9892" y="2877"/>
                          </a:lnTo>
                          <a:lnTo>
                            <a:pt x="9959" y="2878"/>
                          </a:lnTo>
                          <a:lnTo>
                            <a:pt x="9956" y="3176"/>
                          </a:lnTo>
                          <a:close/>
                          <a:moveTo>
                            <a:pt x="9961" y="2698"/>
                          </a:moveTo>
                          <a:lnTo>
                            <a:pt x="9894" y="2698"/>
                          </a:lnTo>
                          <a:lnTo>
                            <a:pt x="9898" y="2399"/>
                          </a:lnTo>
                          <a:lnTo>
                            <a:pt x="9965" y="2400"/>
                          </a:lnTo>
                          <a:lnTo>
                            <a:pt x="9961" y="2698"/>
                          </a:lnTo>
                          <a:close/>
                          <a:moveTo>
                            <a:pt x="9967" y="2220"/>
                          </a:moveTo>
                          <a:lnTo>
                            <a:pt x="9900" y="2220"/>
                          </a:lnTo>
                          <a:lnTo>
                            <a:pt x="9902" y="2011"/>
                          </a:lnTo>
                          <a:lnTo>
                            <a:pt x="9852" y="1997"/>
                          </a:lnTo>
                          <a:lnTo>
                            <a:pt x="9873" y="1940"/>
                          </a:lnTo>
                          <a:lnTo>
                            <a:pt x="9946" y="1961"/>
                          </a:lnTo>
                          <a:lnTo>
                            <a:pt x="9969" y="1968"/>
                          </a:lnTo>
                          <a:lnTo>
                            <a:pt x="9969" y="1990"/>
                          </a:lnTo>
                          <a:lnTo>
                            <a:pt x="9967" y="2220"/>
                          </a:lnTo>
                          <a:close/>
                          <a:moveTo>
                            <a:pt x="9682" y="1884"/>
                          </a:moveTo>
                          <a:lnTo>
                            <a:pt x="9661" y="1941"/>
                          </a:lnTo>
                          <a:lnTo>
                            <a:pt x="9343" y="1848"/>
                          </a:lnTo>
                          <a:lnTo>
                            <a:pt x="9364" y="1791"/>
                          </a:lnTo>
                          <a:lnTo>
                            <a:pt x="9682" y="1884"/>
                          </a:lnTo>
                          <a:close/>
                          <a:moveTo>
                            <a:pt x="9173" y="1736"/>
                          </a:moveTo>
                          <a:lnTo>
                            <a:pt x="9152" y="1792"/>
                          </a:lnTo>
                          <a:lnTo>
                            <a:pt x="8834" y="1699"/>
                          </a:lnTo>
                          <a:lnTo>
                            <a:pt x="8855" y="1643"/>
                          </a:lnTo>
                          <a:lnTo>
                            <a:pt x="9173" y="1736"/>
                          </a:lnTo>
                          <a:close/>
                          <a:moveTo>
                            <a:pt x="8664" y="1587"/>
                          </a:moveTo>
                          <a:lnTo>
                            <a:pt x="8643" y="1644"/>
                          </a:lnTo>
                          <a:lnTo>
                            <a:pt x="8324" y="1551"/>
                          </a:lnTo>
                          <a:lnTo>
                            <a:pt x="8345" y="1494"/>
                          </a:lnTo>
                          <a:lnTo>
                            <a:pt x="8664" y="1587"/>
                          </a:lnTo>
                          <a:close/>
                          <a:moveTo>
                            <a:pt x="8154" y="1438"/>
                          </a:moveTo>
                          <a:lnTo>
                            <a:pt x="8133" y="1495"/>
                          </a:lnTo>
                          <a:lnTo>
                            <a:pt x="7815" y="1402"/>
                          </a:lnTo>
                          <a:lnTo>
                            <a:pt x="7836" y="1345"/>
                          </a:lnTo>
                          <a:lnTo>
                            <a:pt x="8154" y="1438"/>
                          </a:lnTo>
                          <a:close/>
                          <a:moveTo>
                            <a:pt x="7645" y="1290"/>
                          </a:moveTo>
                          <a:lnTo>
                            <a:pt x="7624" y="1346"/>
                          </a:lnTo>
                          <a:lnTo>
                            <a:pt x="7306" y="1253"/>
                          </a:lnTo>
                          <a:lnTo>
                            <a:pt x="7327" y="1197"/>
                          </a:lnTo>
                          <a:lnTo>
                            <a:pt x="7645" y="1290"/>
                          </a:lnTo>
                          <a:close/>
                          <a:moveTo>
                            <a:pt x="7136" y="1141"/>
                          </a:moveTo>
                          <a:lnTo>
                            <a:pt x="7115" y="1198"/>
                          </a:lnTo>
                          <a:lnTo>
                            <a:pt x="6797" y="1105"/>
                          </a:lnTo>
                          <a:lnTo>
                            <a:pt x="6818" y="1048"/>
                          </a:lnTo>
                          <a:lnTo>
                            <a:pt x="7136" y="1141"/>
                          </a:lnTo>
                          <a:close/>
                          <a:moveTo>
                            <a:pt x="6627" y="992"/>
                          </a:moveTo>
                          <a:lnTo>
                            <a:pt x="6606" y="1049"/>
                          </a:lnTo>
                          <a:lnTo>
                            <a:pt x="6288" y="956"/>
                          </a:lnTo>
                          <a:lnTo>
                            <a:pt x="6309" y="899"/>
                          </a:lnTo>
                          <a:lnTo>
                            <a:pt x="6627" y="992"/>
                          </a:lnTo>
                          <a:close/>
                          <a:moveTo>
                            <a:pt x="6118" y="844"/>
                          </a:moveTo>
                          <a:lnTo>
                            <a:pt x="6097" y="900"/>
                          </a:lnTo>
                          <a:lnTo>
                            <a:pt x="5779" y="807"/>
                          </a:lnTo>
                          <a:lnTo>
                            <a:pt x="5799" y="751"/>
                          </a:lnTo>
                          <a:lnTo>
                            <a:pt x="6118" y="844"/>
                          </a:lnTo>
                          <a:close/>
                          <a:moveTo>
                            <a:pt x="5608" y="695"/>
                          </a:moveTo>
                          <a:lnTo>
                            <a:pt x="5588" y="752"/>
                          </a:lnTo>
                          <a:lnTo>
                            <a:pt x="5269" y="659"/>
                          </a:lnTo>
                          <a:lnTo>
                            <a:pt x="5290" y="602"/>
                          </a:lnTo>
                          <a:lnTo>
                            <a:pt x="5608" y="695"/>
                          </a:lnTo>
                          <a:close/>
                          <a:moveTo>
                            <a:pt x="5099" y="546"/>
                          </a:moveTo>
                          <a:lnTo>
                            <a:pt x="5078" y="603"/>
                          </a:lnTo>
                          <a:lnTo>
                            <a:pt x="4760" y="510"/>
                          </a:lnTo>
                          <a:lnTo>
                            <a:pt x="4781" y="453"/>
                          </a:lnTo>
                          <a:lnTo>
                            <a:pt x="5099" y="546"/>
                          </a:lnTo>
                          <a:close/>
                          <a:moveTo>
                            <a:pt x="4590" y="398"/>
                          </a:moveTo>
                          <a:lnTo>
                            <a:pt x="4569" y="454"/>
                          </a:lnTo>
                          <a:lnTo>
                            <a:pt x="4251" y="361"/>
                          </a:lnTo>
                          <a:lnTo>
                            <a:pt x="4272" y="305"/>
                          </a:lnTo>
                          <a:lnTo>
                            <a:pt x="4590" y="398"/>
                          </a:lnTo>
                          <a:close/>
                          <a:moveTo>
                            <a:pt x="4081" y="249"/>
                          </a:moveTo>
                          <a:lnTo>
                            <a:pt x="4060" y="306"/>
                          </a:lnTo>
                          <a:lnTo>
                            <a:pt x="3742" y="213"/>
                          </a:lnTo>
                          <a:lnTo>
                            <a:pt x="3763" y="156"/>
                          </a:lnTo>
                          <a:lnTo>
                            <a:pt x="4081" y="249"/>
                          </a:lnTo>
                          <a:close/>
                          <a:moveTo>
                            <a:pt x="3572" y="100"/>
                          </a:moveTo>
                          <a:lnTo>
                            <a:pt x="3551" y="157"/>
                          </a:lnTo>
                          <a:lnTo>
                            <a:pt x="3233" y="64"/>
                          </a:lnTo>
                          <a:lnTo>
                            <a:pt x="3254" y="7"/>
                          </a:lnTo>
                          <a:lnTo>
                            <a:pt x="3572" y="100"/>
                          </a:lnTo>
                          <a:close/>
                          <a:moveTo>
                            <a:pt x="3043" y="0"/>
                          </a:moveTo>
                          <a:lnTo>
                            <a:pt x="3051" y="59"/>
                          </a:lnTo>
                          <a:lnTo>
                            <a:pt x="2718" y="95"/>
                          </a:lnTo>
                          <a:lnTo>
                            <a:pt x="2710" y="35"/>
                          </a:lnTo>
                          <a:lnTo>
                            <a:pt x="3043" y="0"/>
                          </a:lnTo>
                          <a:close/>
                          <a:moveTo>
                            <a:pt x="2511" y="57"/>
                          </a:moveTo>
                          <a:lnTo>
                            <a:pt x="2519" y="116"/>
                          </a:lnTo>
                          <a:lnTo>
                            <a:pt x="2186" y="151"/>
                          </a:lnTo>
                          <a:lnTo>
                            <a:pt x="2178" y="92"/>
                          </a:lnTo>
                          <a:lnTo>
                            <a:pt x="2511" y="57"/>
                          </a:lnTo>
                          <a:close/>
                          <a:moveTo>
                            <a:pt x="1979" y="113"/>
                          </a:moveTo>
                          <a:lnTo>
                            <a:pt x="1987" y="173"/>
                          </a:lnTo>
                          <a:lnTo>
                            <a:pt x="1654" y="208"/>
                          </a:lnTo>
                          <a:lnTo>
                            <a:pt x="1646" y="149"/>
                          </a:lnTo>
                          <a:lnTo>
                            <a:pt x="1979" y="113"/>
                          </a:lnTo>
                          <a:close/>
                          <a:moveTo>
                            <a:pt x="1447" y="170"/>
                          </a:moveTo>
                          <a:lnTo>
                            <a:pt x="1455" y="229"/>
                          </a:lnTo>
                          <a:lnTo>
                            <a:pt x="1122" y="265"/>
                          </a:lnTo>
                          <a:lnTo>
                            <a:pt x="1114" y="205"/>
                          </a:lnTo>
                          <a:lnTo>
                            <a:pt x="1447" y="170"/>
                          </a:lnTo>
                          <a:close/>
                          <a:moveTo>
                            <a:pt x="915" y="226"/>
                          </a:moveTo>
                          <a:lnTo>
                            <a:pt x="923" y="286"/>
                          </a:lnTo>
                          <a:lnTo>
                            <a:pt x="590" y="321"/>
                          </a:lnTo>
                          <a:lnTo>
                            <a:pt x="582" y="262"/>
                          </a:lnTo>
                          <a:lnTo>
                            <a:pt x="915" y="226"/>
                          </a:lnTo>
                          <a:close/>
                        </a:path>
                      </a:pathLst>
                    </a:custGeom>
                    <a:gradFill>
                      <a:gsLst>
                        <a:gs pos="2000">
                          <a:srgbClr val="006EBF">
                            <a:alpha val="0"/>
                          </a:srgbClr>
                        </a:gs>
                        <a:gs pos="39000">
                          <a:srgbClr val="0BABDF">
                            <a:alpha val="100000"/>
                          </a:srgbClr>
                        </a:gs>
                        <a:gs pos="67000">
                          <a:srgbClr val="16E8FF">
                            <a:alpha val="30000"/>
                          </a:srgbClr>
                        </a:gs>
                        <a:gs pos="100000">
                          <a:srgbClr val="16E8FF">
                            <a:alpha val="60000"/>
                          </a:srgbClr>
                        </a:gs>
                      </a:gsLst>
                      <a:lin ang="2700000" scaled="0"/>
                    </a:gradFill>
                  </p:spPr>
                  <p:txBody>
                    <a:bodyPr vert="horz" wrap="square" lIns="80645" tIns="40322" rIns="80645" bIns="40322" numCol="1" rtlCol="0" anchor="ctr" anchorCtr="0" compatLnSpc="0">
                      <a:noAutofit/>
                    </a:bodyPr>
                    <a:lstStyle/>
                    <a:p>
                      <a:pPr lvl="0" algn="ctr">
                        <a:spcBef>
                          <a:spcPts val="0"/>
                        </a:spcBef>
                        <a:spcAft>
                          <a:spcPts val="0"/>
                        </a:spcAft>
                        <a:buClrTx/>
                        <a:buSzTx/>
                        <a:buFontTx/>
                        <a:defRPr/>
                      </a:pPr>
                      <a:endParaRPr lang="en-US" sz="970" noProof="0">
                        <a:ln>
                          <a:noFill/>
                        </a:ln>
                        <a:solidFill>
                          <a:srgbClr val="C00000"/>
                        </a:solidFill>
                        <a:effectLst>
                          <a:outerShdw blurRad="38100" dist="38100" dir="2700000" algn="tl">
                            <a:srgbClr val="000000">
                              <a:alpha val="43137"/>
                            </a:srgbClr>
                          </a:outerShdw>
                        </a:effectLst>
                        <a:uLnTx/>
                        <a:uFillTx/>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grpSp>
              <p:sp>
                <p:nvSpPr>
                  <p:cNvPr id="58" name="Freeform 82"/>
                  <p:cNvSpPr>
                    <a:spLocks noEditPoints="1"/>
                  </p:cNvSpPr>
                  <p:nvPr/>
                </p:nvSpPr>
                <p:spPr bwMode="black">
                  <a:xfrm>
                    <a:off x="14869" y="8762"/>
                    <a:ext cx="255" cy="209"/>
                  </a:xfrm>
                  <a:custGeom>
                    <a:avLst/>
                    <a:gdLst>
                      <a:gd name="T0" fmla="*/ 590 w 2193"/>
                      <a:gd name="T1" fmla="*/ 531 h 2197"/>
                      <a:gd name="T2" fmla="*/ 1140 w 2193"/>
                      <a:gd name="T3" fmla="*/ 364 h 2197"/>
                      <a:gd name="T4" fmla="*/ 1100 w 2193"/>
                      <a:gd name="T5" fmla="*/ 435 h 2197"/>
                      <a:gd name="T6" fmla="*/ 1066 w 2193"/>
                      <a:gd name="T7" fmla="*/ 405 h 2197"/>
                      <a:gd name="T8" fmla="*/ 1025 w 2193"/>
                      <a:gd name="T9" fmla="*/ 503 h 2197"/>
                      <a:gd name="T10" fmla="*/ 951 w 2193"/>
                      <a:gd name="T11" fmla="*/ 405 h 2197"/>
                      <a:gd name="T12" fmla="*/ 992 w 2193"/>
                      <a:gd name="T13" fmla="*/ 503 h 2197"/>
                      <a:gd name="T14" fmla="*/ 877 w 2193"/>
                      <a:gd name="T15" fmla="*/ 364 h 2197"/>
                      <a:gd name="T16" fmla="*/ 917 w 2193"/>
                      <a:gd name="T17" fmla="*/ 544 h 2197"/>
                      <a:gd name="T18" fmla="*/ 802 w 2193"/>
                      <a:gd name="T19" fmla="*/ 435 h 2197"/>
                      <a:gd name="T20" fmla="*/ 802 w 2193"/>
                      <a:gd name="T21" fmla="*/ 544 h 2197"/>
                      <a:gd name="T22" fmla="*/ 768 w 2193"/>
                      <a:gd name="T23" fmla="*/ 435 h 2197"/>
                      <a:gd name="T24" fmla="*/ 727 w 2193"/>
                      <a:gd name="T25" fmla="*/ 503 h 2197"/>
                      <a:gd name="T26" fmla="*/ 693 w 2193"/>
                      <a:gd name="T27" fmla="*/ 476 h 2197"/>
                      <a:gd name="T28" fmla="*/ 655 w 2193"/>
                      <a:gd name="T29" fmla="*/ 282 h 2197"/>
                      <a:gd name="T30" fmla="*/ 655 w 2193"/>
                      <a:gd name="T31" fmla="*/ 282 h 2197"/>
                      <a:gd name="T32" fmla="*/ 1140 w 2193"/>
                      <a:gd name="T33" fmla="*/ 92 h 2197"/>
                      <a:gd name="T34" fmla="*/ 1100 w 2193"/>
                      <a:gd name="T35" fmla="*/ 191 h 2197"/>
                      <a:gd name="T36" fmla="*/ 1025 w 2193"/>
                      <a:gd name="T37" fmla="*/ 92 h 2197"/>
                      <a:gd name="T38" fmla="*/ 1066 w 2193"/>
                      <a:gd name="T39" fmla="*/ 191 h 2197"/>
                      <a:gd name="T40" fmla="*/ 951 w 2193"/>
                      <a:gd name="T41" fmla="*/ 52 h 2197"/>
                      <a:gd name="T42" fmla="*/ 992 w 2193"/>
                      <a:gd name="T43" fmla="*/ 231 h 2197"/>
                      <a:gd name="T44" fmla="*/ 877 w 2193"/>
                      <a:gd name="T45" fmla="*/ 123 h 2197"/>
                      <a:gd name="T46" fmla="*/ 877 w 2193"/>
                      <a:gd name="T47" fmla="*/ 231 h 2197"/>
                      <a:gd name="T48" fmla="*/ 842 w 2193"/>
                      <a:gd name="T49" fmla="*/ 123 h 2197"/>
                      <a:gd name="T50" fmla="*/ 802 w 2193"/>
                      <a:gd name="T51" fmla="*/ 191 h 2197"/>
                      <a:gd name="T52" fmla="*/ 768 w 2193"/>
                      <a:gd name="T53" fmla="*/ 163 h 2197"/>
                      <a:gd name="T54" fmla="*/ 653 w 2193"/>
                      <a:gd name="T55" fmla="*/ 52 h 2197"/>
                      <a:gd name="T56" fmla="*/ 653 w 2193"/>
                      <a:gd name="T57" fmla="*/ 163 h 2197"/>
                      <a:gd name="T58" fmla="*/ 1315 w 2193"/>
                      <a:gd name="T59" fmla="*/ 2023 h 2197"/>
                      <a:gd name="T60" fmla="*/ 1444 w 2193"/>
                      <a:gd name="T61" fmla="*/ 2179 h 2197"/>
                      <a:gd name="T62" fmla="*/ 1597 w 2193"/>
                      <a:gd name="T63" fmla="*/ 1488 h 2197"/>
                      <a:gd name="T64" fmla="*/ 2182 w 2193"/>
                      <a:gd name="T65" fmla="*/ 1590 h 2197"/>
                      <a:gd name="T66" fmla="*/ 925 w 2193"/>
                      <a:gd name="T67" fmla="*/ 1617 h 2197"/>
                      <a:gd name="T68" fmla="*/ 1137 w 2193"/>
                      <a:gd name="T69" fmla="*/ 1617 h 2197"/>
                      <a:gd name="T70" fmla="*/ 2090 w 2193"/>
                      <a:gd name="T71" fmla="*/ 1142 h 2197"/>
                      <a:gd name="T72" fmla="*/ 1538 w 2193"/>
                      <a:gd name="T73" fmla="*/ 908 h 2197"/>
                      <a:gd name="T74" fmla="*/ 1043 w 2193"/>
                      <a:gd name="T75" fmla="*/ 908 h 2197"/>
                      <a:gd name="T76" fmla="*/ 103 w 2193"/>
                      <a:gd name="T77" fmla="*/ 1377 h 2197"/>
                      <a:gd name="T78" fmla="*/ 1675 w 2193"/>
                      <a:gd name="T79" fmla="*/ 1407 h 2197"/>
                      <a:gd name="T80" fmla="*/ 1268 w 2193"/>
                      <a:gd name="T81" fmla="*/ 1660 h 2197"/>
                      <a:gd name="T82" fmla="*/ 1268 w 2193"/>
                      <a:gd name="T83" fmla="*/ 1660 h 2197"/>
                      <a:gd name="T84" fmla="*/ 1140 w 2193"/>
                      <a:gd name="T85" fmla="*/ 788 h 2197"/>
                      <a:gd name="T86" fmla="*/ 1025 w 2193"/>
                      <a:gd name="T87" fmla="*/ 677 h 2197"/>
                      <a:gd name="T88" fmla="*/ 1025 w 2193"/>
                      <a:gd name="T89" fmla="*/ 788 h 2197"/>
                      <a:gd name="T90" fmla="*/ 653 w 2193"/>
                      <a:gd name="T91" fmla="*/ 788 h 2197"/>
                      <a:gd name="T92" fmla="*/ 693 w 2193"/>
                      <a:gd name="T93" fmla="*/ 717 h 2197"/>
                      <a:gd name="T94" fmla="*/ 727 w 2193"/>
                      <a:gd name="T95" fmla="*/ 748 h 2197"/>
                      <a:gd name="T96" fmla="*/ 842 w 2193"/>
                      <a:gd name="T97" fmla="*/ 856 h 2197"/>
                      <a:gd name="T98" fmla="*/ 842 w 2193"/>
                      <a:gd name="T99" fmla="*/ 748 h 2197"/>
                      <a:gd name="T100" fmla="*/ 877 w 2193"/>
                      <a:gd name="T101" fmla="*/ 856 h 2197"/>
                      <a:gd name="T102" fmla="*/ 917 w 2193"/>
                      <a:gd name="T103" fmla="*/ 788 h 2197"/>
                      <a:gd name="T104" fmla="*/ 951 w 2193"/>
                      <a:gd name="T105" fmla="*/ 816 h 2197"/>
                      <a:gd name="T106" fmla="*/ 992 w 2193"/>
                      <a:gd name="T107" fmla="*/ 717 h 2197"/>
                      <a:gd name="T108" fmla="*/ 1066 w 2193"/>
                      <a:gd name="T109" fmla="*/ 856 h 2197"/>
                      <a:gd name="T110" fmla="*/ 176 w 2193"/>
                      <a:gd name="T111" fmla="*/ 1407 h 2197"/>
                      <a:gd name="T112" fmla="*/ 0 w 2193"/>
                      <a:gd name="T113" fmla="*/ 1622 h 2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193" h="2197">
                        <a:moveTo>
                          <a:pt x="655" y="595"/>
                        </a:moveTo>
                        <a:cubicBezTo>
                          <a:pt x="1538" y="595"/>
                          <a:pt x="1538" y="595"/>
                          <a:pt x="1538" y="595"/>
                        </a:cubicBezTo>
                        <a:cubicBezTo>
                          <a:pt x="1574" y="595"/>
                          <a:pt x="1603" y="566"/>
                          <a:pt x="1603" y="531"/>
                        </a:cubicBezTo>
                        <a:cubicBezTo>
                          <a:pt x="1603" y="377"/>
                          <a:pt x="1603" y="377"/>
                          <a:pt x="1603" y="377"/>
                        </a:cubicBezTo>
                        <a:cubicBezTo>
                          <a:pt x="1603" y="342"/>
                          <a:pt x="1574" y="313"/>
                          <a:pt x="1538" y="313"/>
                        </a:cubicBezTo>
                        <a:cubicBezTo>
                          <a:pt x="655" y="313"/>
                          <a:pt x="655" y="313"/>
                          <a:pt x="655" y="313"/>
                        </a:cubicBezTo>
                        <a:cubicBezTo>
                          <a:pt x="619" y="313"/>
                          <a:pt x="590" y="342"/>
                          <a:pt x="590" y="377"/>
                        </a:cubicBezTo>
                        <a:cubicBezTo>
                          <a:pt x="590" y="531"/>
                          <a:pt x="590" y="531"/>
                          <a:pt x="590" y="531"/>
                        </a:cubicBezTo>
                        <a:cubicBezTo>
                          <a:pt x="590" y="566"/>
                          <a:pt x="619" y="595"/>
                          <a:pt x="655" y="595"/>
                        </a:cubicBezTo>
                        <a:close/>
                        <a:moveTo>
                          <a:pt x="1464" y="403"/>
                        </a:moveTo>
                        <a:cubicBezTo>
                          <a:pt x="1492" y="403"/>
                          <a:pt x="1515" y="426"/>
                          <a:pt x="1515" y="454"/>
                        </a:cubicBezTo>
                        <a:cubicBezTo>
                          <a:pt x="1515" y="482"/>
                          <a:pt x="1492" y="505"/>
                          <a:pt x="1464" y="505"/>
                        </a:cubicBezTo>
                        <a:cubicBezTo>
                          <a:pt x="1436" y="505"/>
                          <a:pt x="1413" y="482"/>
                          <a:pt x="1413" y="454"/>
                        </a:cubicBezTo>
                        <a:cubicBezTo>
                          <a:pt x="1413" y="426"/>
                          <a:pt x="1436" y="403"/>
                          <a:pt x="1464" y="403"/>
                        </a:cubicBezTo>
                        <a:close/>
                        <a:moveTo>
                          <a:pt x="1100" y="364"/>
                        </a:moveTo>
                        <a:cubicBezTo>
                          <a:pt x="1140" y="364"/>
                          <a:pt x="1140" y="364"/>
                          <a:pt x="1140" y="364"/>
                        </a:cubicBezTo>
                        <a:cubicBezTo>
                          <a:pt x="1140" y="405"/>
                          <a:pt x="1140" y="405"/>
                          <a:pt x="1140" y="405"/>
                        </a:cubicBezTo>
                        <a:cubicBezTo>
                          <a:pt x="1100" y="405"/>
                          <a:pt x="1100" y="405"/>
                          <a:pt x="1100" y="405"/>
                        </a:cubicBezTo>
                        <a:lnTo>
                          <a:pt x="1100" y="364"/>
                        </a:lnTo>
                        <a:close/>
                        <a:moveTo>
                          <a:pt x="1100" y="435"/>
                        </a:moveTo>
                        <a:cubicBezTo>
                          <a:pt x="1140" y="435"/>
                          <a:pt x="1140" y="435"/>
                          <a:pt x="1140" y="435"/>
                        </a:cubicBezTo>
                        <a:cubicBezTo>
                          <a:pt x="1140" y="476"/>
                          <a:pt x="1140" y="476"/>
                          <a:pt x="1140" y="476"/>
                        </a:cubicBezTo>
                        <a:cubicBezTo>
                          <a:pt x="1100" y="476"/>
                          <a:pt x="1100" y="476"/>
                          <a:pt x="1100" y="476"/>
                        </a:cubicBezTo>
                        <a:lnTo>
                          <a:pt x="1100" y="435"/>
                        </a:lnTo>
                        <a:close/>
                        <a:moveTo>
                          <a:pt x="1100" y="503"/>
                        </a:moveTo>
                        <a:cubicBezTo>
                          <a:pt x="1140" y="503"/>
                          <a:pt x="1140" y="503"/>
                          <a:pt x="1140" y="503"/>
                        </a:cubicBezTo>
                        <a:cubicBezTo>
                          <a:pt x="1140" y="544"/>
                          <a:pt x="1140" y="544"/>
                          <a:pt x="1140" y="544"/>
                        </a:cubicBezTo>
                        <a:cubicBezTo>
                          <a:pt x="1100" y="544"/>
                          <a:pt x="1100" y="544"/>
                          <a:pt x="1100" y="544"/>
                        </a:cubicBezTo>
                        <a:lnTo>
                          <a:pt x="1100" y="503"/>
                        </a:lnTo>
                        <a:close/>
                        <a:moveTo>
                          <a:pt x="1025" y="364"/>
                        </a:moveTo>
                        <a:cubicBezTo>
                          <a:pt x="1066" y="364"/>
                          <a:pt x="1066" y="364"/>
                          <a:pt x="1066" y="364"/>
                        </a:cubicBezTo>
                        <a:cubicBezTo>
                          <a:pt x="1066" y="405"/>
                          <a:pt x="1066" y="405"/>
                          <a:pt x="1066" y="405"/>
                        </a:cubicBezTo>
                        <a:cubicBezTo>
                          <a:pt x="1025" y="405"/>
                          <a:pt x="1025" y="405"/>
                          <a:pt x="1025" y="405"/>
                        </a:cubicBezTo>
                        <a:lnTo>
                          <a:pt x="1025" y="364"/>
                        </a:lnTo>
                        <a:close/>
                        <a:moveTo>
                          <a:pt x="1025" y="435"/>
                        </a:moveTo>
                        <a:cubicBezTo>
                          <a:pt x="1066" y="435"/>
                          <a:pt x="1066" y="435"/>
                          <a:pt x="1066" y="435"/>
                        </a:cubicBezTo>
                        <a:cubicBezTo>
                          <a:pt x="1066" y="476"/>
                          <a:pt x="1066" y="476"/>
                          <a:pt x="1066" y="476"/>
                        </a:cubicBezTo>
                        <a:cubicBezTo>
                          <a:pt x="1025" y="476"/>
                          <a:pt x="1025" y="476"/>
                          <a:pt x="1025" y="476"/>
                        </a:cubicBezTo>
                        <a:lnTo>
                          <a:pt x="1025" y="435"/>
                        </a:lnTo>
                        <a:close/>
                        <a:moveTo>
                          <a:pt x="1025" y="503"/>
                        </a:moveTo>
                        <a:cubicBezTo>
                          <a:pt x="1066" y="503"/>
                          <a:pt x="1066" y="503"/>
                          <a:pt x="1066" y="503"/>
                        </a:cubicBezTo>
                        <a:cubicBezTo>
                          <a:pt x="1066" y="544"/>
                          <a:pt x="1066" y="544"/>
                          <a:pt x="1066" y="544"/>
                        </a:cubicBezTo>
                        <a:cubicBezTo>
                          <a:pt x="1025" y="544"/>
                          <a:pt x="1025" y="544"/>
                          <a:pt x="1025" y="544"/>
                        </a:cubicBezTo>
                        <a:lnTo>
                          <a:pt x="1025" y="503"/>
                        </a:lnTo>
                        <a:close/>
                        <a:moveTo>
                          <a:pt x="951" y="364"/>
                        </a:moveTo>
                        <a:cubicBezTo>
                          <a:pt x="992" y="364"/>
                          <a:pt x="992" y="364"/>
                          <a:pt x="992" y="364"/>
                        </a:cubicBezTo>
                        <a:cubicBezTo>
                          <a:pt x="992" y="405"/>
                          <a:pt x="992" y="405"/>
                          <a:pt x="992" y="405"/>
                        </a:cubicBezTo>
                        <a:cubicBezTo>
                          <a:pt x="951" y="405"/>
                          <a:pt x="951" y="405"/>
                          <a:pt x="951" y="405"/>
                        </a:cubicBezTo>
                        <a:lnTo>
                          <a:pt x="951" y="364"/>
                        </a:lnTo>
                        <a:close/>
                        <a:moveTo>
                          <a:pt x="951" y="435"/>
                        </a:moveTo>
                        <a:cubicBezTo>
                          <a:pt x="992" y="435"/>
                          <a:pt x="992" y="435"/>
                          <a:pt x="992" y="435"/>
                        </a:cubicBezTo>
                        <a:cubicBezTo>
                          <a:pt x="992" y="476"/>
                          <a:pt x="992" y="476"/>
                          <a:pt x="992" y="476"/>
                        </a:cubicBezTo>
                        <a:cubicBezTo>
                          <a:pt x="951" y="476"/>
                          <a:pt x="951" y="476"/>
                          <a:pt x="951" y="476"/>
                        </a:cubicBezTo>
                        <a:lnTo>
                          <a:pt x="951" y="435"/>
                        </a:lnTo>
                        <a:close/>
                        <a:moveTo>
                          <a:pt x="951" y="503"/>
                        </a:moveTo>
                        <a:cubicBezTo>
                          <a:pt x="992" y="503"/>
                          <a:pt x="992" y="503"/>
                          <a:pt x="992" y="503"/>
                        </a:cubicBezTo>
                        <a:cubicBezTo>
                          <a:pt x="992" y="544"/>
                          <a:pt x="992" y="544"/>
                          <a:pt x="992" y="544"/>
                        </a:cubicBezTo>
                        <a:cubicBezTo>
                          <a:pt x="951" y="544"/>
                          <a:pt x="951" y="544"/>
                          <a:pt x="951" y="544"/>
                        </a:cubicBezTo>
                        <a:lnTo>
                          <a:pt x="951" y="503"/>
                        </a:lnTo>
                        <a:close/>
                        <a:moveTo>
                          <a:pt x="877" y="364"/>
                        </a:moveTo>
                        <a:cubicBezTo>
                          <a:pt x="917" y="364"/>
                          <a:pt x="917" y="364"/>
                          <a:pt x="917" y="364"/>
                        </a:cubicBezTo>
                        <a:cubicBezTo>
                          <a:pt x="917" y="405"/>
                          <a:pt x="917" y="405"/>
                          <a:pt x="917" y="405"/>
                        </a:cubicBezTo>
                        <a:cubicBezTo>
                          <a:pt x="877" y="405"/>
                          <a:pt x="877" y="405"/>
                          <a:pt x="877" y="405"/>
                        </a:cubicBezTo>
                        <a:lnTo>
                          <a:pt x="877" y="364"/>
                        </a:lnTo>
                        <a:close/>
                        <a:moveTo>
                          <a:pt x="877" y="435"/>
                        </a:moveTo>
                        <a:cubicBezTo>
                          <a:pt x="917" y="435"/>
                          <a:pt x="917" y="435"/>
                          <a:pt x="917" y="435"/>
                        </a:cubicBezTo>
                        <a:cubicBezTo>
                          <a:pt x="917" y="476"/>
                          <a:pt x="917" y="476"/>
                          <a:pt x="917" y="476"/>
                        </a:cubicBezTo>
                        <a:cubicBezTo>
                          <a:pt x="877" y="476"/>
                          <a:pt x="877" y="476"/>
                          <a:pt x="877" y="476"/>
                        </a:cubicBezTo>
                        <a:lnTo>
                          <a:pt x="877" y="435"/>
                        </a:lnTo>
                        <a:close/>
                        <a:moveTo>
                          <a:pt x="877" y="503"/>
                        </a:moveTo>
                        <a:cubicBezTo>
                          <a:pt x="917" y="503"/>
                          <a:pt x="917" y="503"/>
                          <a:pt x="917" y="503"/>
                        </a:cubicBezTo>
                        <a:cubicBezTo>
                          <a:pt x="917" y="544"/>
                          <a:pt x="917" y="544"/>
                          <a:pt x="917" y="544"/>
                        </a:cubicBezTo>
                        <a:cubicBezTo>
                          <a:pt x="877" y="544"/>
                          <a:pt x="877" y="544"/>
                          <a:pt x="877" y="544"/>
                        </a:cubicBezTo>
                        <a:lnTo>
                          <a:pt x="877" y="503"/>
                        </a:lnTo>
                        <a:close/>
                        <a:moveTo>
                          <a:pt x="802" y="364"/>
                        </a:moveTo>
                        <a:cubicBezTo>
                          <a:pt x="842" y="364"/>
                          <a:pt x="842" y="364"/>
                          <a:pt x="842" y="364"/>
                        </a:cubicBezTo>
                        <a:cubicBezTo>
                          <a:pt x="842" y="405"/>
                          <a:pt x="842" y="405"/>
                          <a:pt x="842" y="405"/>
                        </a:cubicBezTo>
                        <a:cubicBezTo>
                          <a:pt x="802" y="405"/>
                          <a:pt x="802" y="405"/>
                          <a:pt x="802" y="405"/>
                        </a:cubicBezTo>
                        <a:lnTo>
                          <a:pt x="802" y="364"/>
                        </a:lnTo>
                        <a:close/>
                        <a:moveTo>
                          <a:pt x="802" y="435"/>
                        </a:moveTo>
                        <a:cubicBezTo>
                          <a:pt x="842" y="435"/>
                          <a:pt x="842" y="435"/>
                          <a:pt x="842" y="435"/>
                        </a:cubicBezTo>
                        <a:cubicBezTo>
                          <a:pt x="842" y="476"/>
                          <a:pt x="842" y="476"/>
                          <a:pt x="842" y="476"/>
                        </a:cubicBezTo>
                        <a:cubicBezTo>
                          <a:pt x="802" y="476"/>
                          <a:pt x="802" y="476"/>
                          <a:pt x="802" y="476"/>
                        </a:cubicBezTo>
                        <a:lnTo>
                          <a:pt x="802" y="435"/>
                        </a:lnTo>
                        <a:close/>
                        <a:moveTo>
                          <a:pt x="802" y="503"/>
                        </a:moveTo>
                        <a:cubicBezTo>
                          <a:pt x="842" y="503"/>
                          <a:pt x="842" y="503"/>
                          <a:pt x="842" y="503"/>
                        </a:cubicBezTo>
                        <a:cubicBezTo>
                          <a:pt x="842" y="544"/>
                          <a:pt x="842" y="544"/>
                          <a:pt x="842" y="544"/>
                        </a:cubicBezTo>
                        <a:cubicBezTo>
                          <a:pt x="802" y="544"/>
                          <a:pt x="802" y="544"/>
                          <a:pt x="802" y="544"/>
                        </a:cubicBezTo>
                        <a:lnTo>
                          <a:pt x="802" y="503"/>
                        </a:lnTo>
                        <a:close/>
                        <a:moveTo>
                          <a:pt x="727" y="364"/>
                        </a:moveTo>
                        <a:cubicBezTo>
                          <a:pt x="768" y="364"/>
                          <a:pt x="768" y="364"/>
                          <a:pt x="768" y="364"/>
                        </a:cubicBezTo>
                        <a:cubicBezTo>
                          <a:pt x="768" y="405"/>
                          <a:pt x="768" y="405"/>
                          <a:pt x="768" y="405"/>
                        </a:cubicBezTo>
                        <a:cubicBezTo>
                          <a:pt x="727" y="405"/>
                          <a:pt x="727" y="405"/>
                          <a:pt x="727" y="405"/>
                        </a:cubicBezTo>
                        <a:lnTo>
                          <a:pt x="727" y="364"/>
                        </a:lnTo>
                        <a:close/>
                        <a:moveTo>
                          <a:pt x="727" y="435"/>
                        </a:moveTo>
                        <a:cubicBezTo>
                          <a:pt x="768" y="435"/>
                          <a:pt x="768" y="435"/>
                          <a:pt x="768" y="435"/>
                        </a:cubicBezTo>
                        <a:cubicBezTo>
                          <a:pt x="768" y="476"/>
                          <a:pt x="768" y="476"/>
                          <a:pt x="768" y="476"/>
                        </a:cubicBezTo>
                        <a:cubicBezTo>
                          <a:pt x="727" y="476"/>
                          <a:pt x="727" y="476"/>
                          <a:pt x="727" y="476"/>
                        </a:cubicBezTo>
                        <a:lnTo>
                          <a:pt x="727" y="435"/>
                        </a:lnTo>
                        <a:close/>
                        <a:moveTo>
                          <a:pt x="727" y="503"/>
                        </a:moveTo>
                        <a:cubicBezTo>
                          <a:pt x="768" y="503"/>
                          <a:pt x="768" y="503"/>
                          <a:pt x="768" y="503"/>
                        </a:cubicBezTo>
                        <a:cubicBezTo>
                          <a:pt x="768" y="544"/>
                          <a:pt x="768" y="544"/>
                          <a:pt x="768" y="544"/>
                        </a:cubicBezTo>
                        <a:cubicBezTo>
                          <a:pt x="727" y="544"/>
                          <a:pt x="727" y="544"/>
                          <a:pt x="727" y="544"/>
                        </a:cubicBezTo>
                        <a:lnTo>
                          <a:pt x="727" y="503"/>
                        </a:lnTo>
                        <a:close/>
                        <a:moveTo>
                          <a:pt x="653" y="364"/>
                        </a:moveTo>
                        <a:cubicBezTo>
                          <a:pt x="693" y="364"/>
                          <a:pt x="693" y="364"/>
                          <a:pt x="693" y="364"/>
                        </a:cubicBezTo>
                        <a:cubicBezTo>
                          <a:pt x="693" y="405"/>
                          <a:pt x="693" y="405"/>
                          <a:pt x="693" y="405"/>
                        </a:cubicBezTo>
                        <a:cubicBezTo>
                          <a:pt x="653" y="405"/>
                          <a:pt x="653" y="405"/>
                          <a:pt x="653" y="405"/>
                        </a:cubicBezTo>
                        <a:lnTo>
                          <a:pt x="653" y="364"/>
                        </a:lnTo>
                        <a:close/>
                        <a:moveTo>
                          <a:pt x="653" y="435"/>
                        </a:moveTo>
                        <a:cubicBezTo>
                          <a:pt x="693" y="435"/>
                          <a:pt x="693" y="435"/>
                          <a:pt x="693" y="435"/>
                        </a:cubicBezTo>
                        <a:cubicBezTo>
                          <a:pt x="693" y="476"/>
                          <a:pt x="693" y="476"/>
                          <a:pt x="693" y="476"/>
                        </a:cubicBezTo>
                        <a:cubicBezTo>
                          <a:pt x="653" y="476"/>
                          <a:pt x="653" y="476"/>
                          <a:pt x="653" y="476"/>
                        </a:cubicBezTo>
                        <a:lnTo>
                          <a:pt x="653" y="435"/>
                        </a:lnTo>
                        <a:close/>
                        <a:moveTo>
                          <a:pt x="653" y="503"/>
                        </a:moveTo>
                        <a:cubicBezTo>
                          <a:pt x="693" y="503"/>
                          <a:pt x="693" y="503"/>
                          <a:pt x="693" y="503"/>
                        </a:cubicBezTo>
                        <a:cubicBezTo>
                          <a:pt x="693" y="544"/>
                          <a:pt x="693" y="544"/>
                          <a:pt x="693" y="544"/>
                        </a:cubicBezTo>
                        <a:cubicBezTo>
                          <a:pt x="653" y="544"/>
                          <a:pt x="653" y="544"/>
                          <a:pt x="653" y="544"/>
                        </a:cubicBezTo>
                        <a:lnTo>
                          <a:pt x="653" y="503"/>
                        </a:lnTo>
                        <a:close/>
                        <a:moveTo>
                          <a:pt x="655" y="282"/>
                        </a:moveTo>
                        <a:cubicBezTo>
                          <a:pt x="1538" y="282"/>
                          <a:pt x="1538" y="282"/>
                          <a:pt x="1538" y="282"/>
                        </a:cubicBezTo>
                        <a:cubicBezTo>
                          <a:pt x="1574" y="282"/>
                          <a:pt x="1603" y="254"/>
                          <a:pt x="1603" y="218"/>
                        </a:cubicBezTo>
                        <a:cubicBezTo>
                          <a:pt x="1603" y="65"/>
                          <a:pt x="1603" y="65"/>
                          <a:pt x="1603" y="65"/>
                        </a:cubicBezTo>
                        <a:cubicBezTo>
                          <a:pt x="1603" y="29"/>
                          <a:pt x="1574" y="0"/>
                          <a:pt x="1538" y="0"/>
                        </a:cubicBezTo>
                        <a:cubicBezTo>
                          <a:pt x="655" y="0"/>
                          <a:pt x="655" y="0"/>
                          <a:pt x="655" y="0"/>
                        </a:cubicBezTo>
                        <a:cubicBezTo>
                          <a:pt x="619" y="0"/>
                          <a:pt x="590" y="29"/>
                          <a:pt x="590" y="65"/>
                        </a:cubicBezTo>
                        <a:cubicBezTo>
                          <a:pt x="590" y="218"/>
                          <a:pt x="590" y="218"/>
                          <a:pt x="590" y="218"/>
                        </a:cubicBezTo>
                        <a:cubicBezTo>
                          <a:pt x="590" y="254"/>
                          <a:pt x="619" y="282"/>
                          <a:pt x="655" y="282"/>
                        </a:cubicBezTo>
                        <a:close/>
                        <a:moveTo>
                          <a:pt x="1464" y="90"/>
                        </a:moveTo>
                        <a:cubicBezTo>
                          <a:pt x="1492" y="90"/>
                          <a:pt x="1515" y="113"/>
                          <a:pt x="1515" y="141"/>
                        </a:cubicBezTo>
                        <a:cubicBezTo>
                          <a:pt x="1515" y="170"/>
                          <a:pt x="1492" y="192"/>
                          <a:pt x="1464" y="192"/>
                        </a:cubicBezTo>
                        <a:cubicBezTo>
                          <a:pt x="1436" y="192"/>
                          <a:pt x="1413" y="170"/>
                          <a:pt x="1413" y="141"/>
                        </a:cubicBezTo>
                        <a:cubicBezTo>
                          <a:pt x="1413" y="113"/>
                          <a:pt x="1436" y="90"/>
                          <a:pt x="1464" y="90"/>
                        </a:cubicBezTo>
                        <a:close/>
                        <a:moveTo>
                          <a:pt x="1100" y="52"/>
                        </a:moveTo>
                        <a:cubicBezTo>
                          <a:pt x="1140" y="52"/>
                          <a:pt x="1140" y="52"/>
                          <a:pt x="1140" y="52"/>
                        </a:cubicBezTo>
                        <a:cubicBezTo>
                          <a:pt x="1140" y="92"/>
                          <a:pt x="1140" y="92"/>
                          <a:pt x="1140" y="92"/>
                        </a:cubicBezTo>
                        <a:cubicBezTo>
                          <a:pt x="1100" y="92"/>
                          <a:pt x="1100" y="92"/>
                          <a:pt x="1100" y="92"/>
                        </a:cubicBezTo>
                        <a:lnTo>
                          <a:pt x="1100" y="52"/>
                        </a:lnTo>
                        <a:close/>
                        <a:moveTo>
                          <a:pt x="1100" y="123"/>
                        </a:moveTo>
                        <a:cubicBezTo>
                          <a:pt x="1140" y="123"/>
                          <a:pt x="1140" y="123"/>
                          <a:pt x="1140" y="123"/>
                        </a:cubicBezTo>
                        <a:cubicBezTo>
                          <a:pt x="1140" y="163"/>
                          <a:pt x="1140" y="163"/>
                          <a:pt x="1140" y="163"/>
                        </a:cubicBezTo>
                        <a:cubicBezTo>
                          <a:pt x="1100" y="163"/>
                          <a:pt x="1100" y="163"/>
                          <a:pt x="1100" y="163"/>
                        </a:cubicBezTo>
                        <a:lnTo>
                          <a:pt x="1100" y="123"/>
                        </a:lnTo>
                        <a:close/>
                        <a:moveTo>
                          <a:pt x="1100" y="191"/>
                        </a:moveTo>
                        <a:cubicBezTo>
                          <a:pt x="1140" y="191"/>
                          <a:pt x="1140" y="191"/>
                          <a:pt x="1140" y="191"/>
                        </a:cubicBezTo>
                        <a:cubicBezTo>
                          <a:pt x="1140" y="231"/>
                          <a:pt x="1140" y="231"/>
                          <a:pt x="1140" y="231"/>
                        </a:cubicBezTo>
                        <a:cubicBezTo>
                          <a:pt x="1100" y="231"/>
                          <a:pt x="1100" y="231"/>
                          <a:pt x="1100" y="231"/>
                        </a:cubicBezTo>
                        <a:lnTo>
                          <a:pt x="1100" y="191"/>
                        </a:lnTo>
                        <a:close/>
                        <a:moveTo>
                          <a:pt x="1025" y="52"/>
                        </a:moveTo>
                        <a:cubicBezTo>
                          <a:pt x="1066" y="52"/>
                          <a:pt x="1066" y="52"/>
                          <a:pt x="1066" y="52"/>
                        </a:cubicBezTo>
                        <a:cubicBezTo>
                          <a:pt x="1066" y="92"/>
                          <a:pt x="1066" y="92"/>
                          <a:pt x="1066" y="92"/>
                        </a:cubicBezTo>
                        <a:cubicBezTo>
                          <a:pt x="1025" y="92"/>
                          <a:pt x="1025" y="92"/>
                          <a:pt x="1025" y="92"/>
                        </a:cubicBezTo>
                        <a:lnTo>
                          <a:pt x="1025" y="52"/>
                        </a:lnTo>
                        <a:close/>
                        <a:moveTo>
                          <a:pt x="1025" y="123"/>
                        </a:moveTo>
                        <a:cubicBezTo>
                          <a:pt x="1066" y="123"/>
                          <a:pt x="1066" y="123"/>
                          <a:pt x="1066" y="123"/>
                        </a:cubicBezTo>
                        <a:cubicBezTo>
                          <a:pt x="1066" y="163"/>
                          <a:pt x="1066" y="163"/>
                          <a:pt x="1066" y="163"/>
                        </a:cubicBezTo>
                        <a:cubicBezTo>
                          <a:pt x="1025" y="163"/>
                          <a:pt x="1025" y="163"/>
                          <a:pt x="1025" y="163"/>
                        </a:cubicBezTo>
                        <a:lnTo>
                          <a:pt x="1025" y="123"/>
                        </a:lnTo>
                        <a:close/>
                        <a:moveTo>
                          <a:pt x="1025" y="191"/>
                        </a:moveTo>
                        <a:cubicBezTo>
                          <a:pt x="1066" y="191"/>
                          <a:pt x="1066" y="191"/>
                          <a:pt x="1066" y="191"/>
                        </a:cubicBezTo>
                        <a:cubicBezTo>
                          <a:pt x="1066" y="231"/>
                          <a:pt x="1066" y="231"/>
                          <a:pt x="1066" y="231"/>
                        </a:cubicBezTo>
                        <a:cubicBezTo>
                          <a:pt x="1025" y="231"/>
                          <a:pt x="1025" y="231"/>
                          <a:pt x="1025" y="231"/>
                        </a:cubicBezTo>
                        <a:lnTo>
                          <a:pt x="1025" y="191"/>
                        </a:lnTo>
                        <a:close/>
                        <a:moveTo>
                          <a:pt x="951" y="52"/>
                        </a:moveTo>
                        <a:cubicBezTo>
                          <a:pt x="992" y="52"/>
                          <a:pt x="992" y="52"/>
                          <a:pt x="992" y="52"/>
                        </a:cubicBezTo>
                        <a:cubicBezTo>
                          <a:pt x="992" y="92"/>
                          <a:pt x="992" y="92"/>
                          <a:pt x="992" y="92"/>
                        </a:cubicBezTo>
                        <a:cubicBezTo>
                          <a:pt x="951" y="92"/>
                          <a:pt x="951" y="92"/>
                          <a:pt x="951" y="92"/>
                        </a:cubicBezTo>
                        <a:lnTo>
                          <a:pt x="951" y="52"/>
                        </a:lnTo>
                        <a:close/>
                        <a:moveTo>
                          <a:pt x="951" y="123"/>
                        </a:moveTo>
                        <a:cubicBezTo>
                          <a:pt x="992" y="123"/>
                          <a:pt x="992" y="123"/>
                          <a:pt x="992" y="123"/>
                        </a:cubicBezTo>
                        <a:cubicBezTo>
                          <a:pt x="992" y="163"/>
                          <a:pt x="992" y="163"/>
                          <a:pt x="992" y="163"/>
                        </a:cubicBezTo>
                        <a:cubicBezTo>
                          <a:pt x="951" y="163"/>
                          <a:pt x="951" y="163"/>
                          <a:pt x="951" y="163"/>
                        </a:cubicBezTo>
                        <a:lnTo>
                          <a:pt x="951" y="123"/>
                        </a:lnTo>
                        <a:close/>
                        <a:moveTo>
                          <a:pt x="951" y="191"/>
                        </a:moveTo>
                        <a:cubicBezTo>
                          <a:pt x="992" y="191"/>
                          <a:pt x="992" y="191"/>
                          <a:pt x="992" y="191"/>
                        </a:cubicBezTo>
                        <a:cubicBezTo>
                          <a:pt x="992" y="231"/>
                          <a:pt x="992" y="231"/>
                          <a:pt x="992" y="231"/>
                        </a:cubicBezTo>
                        <a:cubicBezTo>
                          <a:pt x="951" y="231"/>
                          <a:pt x="951" y="231"/>
                          <a:pt x="951" y="231"/>
                        </a:cubicBezTo>
                        <a:lnTo>
                          <a:pt x="951" y="191"/>
                        </a:lnTo>
                        <a:close/>
                        <a:moveTo>
                          <a:pt x="877" y="52"/>
                        </a:moveTo>
                        <a:cubicBezTo>
                          <a:pt x="917" y="52"/>
                          <a:pt x="917" y="52"/>
                          <a:pt x="917" y="52"/>
                        </a:cubicBezTo>
                        <a:cubicBezTo>
                          <a:pt x="917" y="92"/>
                          <a:pt x="917" y="92"/>
                          <a:pt x="917" y="92"/>
                        </a:cubicBezTo>
                        <a:cubicBezTo>
                          <a:pt x="877" y="92"/>
                          <a:pt x="877" y="92"/>
                          <a:pt x="877" y="92"/>
                        </a:cubicBezTo>
                        <a:lnTo>
                          <a:pt x="877" y="52"/>
                        </a:lnTo>
                        <a:close/>
                        <a:moveTo>
                          <a:pt x="877" y="123"/>
                        </a:moveTo>
                        <a:cubicBezTo>
                          <a:pt x="917" y="123"/>
                          <a:pt x="917" y="123"/>
                          <a:pt x="917" y="123"/>
                        </a:cubicBezTo>
                        <a:cubicBezTo>
                          <a:pt x="917" y="163"/>
                          <a:pt x="917" y="163"/>
                          <a:pt x="917" y="163"/>
                        </a:cubicBezTo>
                        <a:cubicBezTo>
                          <a:pt x="877" y="163"/>
                          <a:pt x="877" y="163"/>
                          <a:pt x="877" y="163"/>
                        </a:cubicBezTo>
                        <a:lnTo>
                          <a:pt x="877" y="123"/>
                        </a:lnTo>
                        <a:close/>
                        <a:moveTo>
                          <a:pt x="877" y="191"/>
                        </a:moveTo>
                        <a:cubicBezTo>
                          <a:pt x="917" y="191"/>
                          <a:pt x="917" y="191"/>
                          <a:pt x="917" y="191"/>
                        </a:cubicBezTo>
                        <a:cubicBezTo>
                          <a:pt x="917" y="231"/>
                          <a:pt x="917" y="231"/>
                          <a:pt x="917" y="231"/>
                        </a:cubicBezTo>
                        <a:cubicBezTo>
                          <a:pt x="877" y="231"/>
                          <a:pt x="877" y="231"/>
                          <a:pt x="877" y="231"/>
                        </a:cubicBezTo>
                        <a:lnTo>
                          <a:pt x="877" y="191"/>
                        </a:lnTo>
                        <a:close/>
                        <a:moveTo>
                          <a:pt x="802" y="52"/>
                        </a:moveTo>
                        <a:cubicBezTo>
                          <a:pt x="842" y="52"/>
                          <a:pt x="842" y="52"/>
                          <a:pt x="842" y="52"/>
                        </a:cubicBezTo>
                        <a:cubicBezTo>
                          <a:pt x="842" y="92"/>
                          <a:pt x="842" y="92"/>
                          <a:pt x="842" y="92"/>
                        </a:cubicBezTo>
                        <a:cubicBezTo>
                          <a:pt x="802" y="92"/>
                          <a:pt x="802" y="92"/>
                          <a:pt x="802" y="92"/>
                        </a:cubicBezTo>
                        <a:lnTo>
                          <a:pt x="802" y="52"/>
                        </a:lnTo>
                        <a:close/>
                        <a:moveTo>
                          <a:pt x="802" y="123"/>
                        </a:moveTo>
                        <a:cubicBezTo>
                          <a:pt x="842" y="123"/>
                          <a:pt x="842" y="123"/>
                          <a:pt x="842" y="123"/>
                        </a:cubicBezTo>
                        <a:cubicBezTo>
                          <a:pt x="842" y="163"/>
                          <a:pt x="842" y="163"/>
                          <a:pt x="842" y="163"/>
                        </a:cubicBezTo>
                        <a:cubicBezTo>
                          <a:pt x="802" y="163"/>
                          <a:pt x="802" y="163"/>
                          <a:pt x="802" y="163"/>
                        </a:cubicBezTo>
                        <a:lnTo>
                          <a:pt x="802" y="123"/>
                        </a:lnTo>
                        <a:close/>
                        <a:moveTo>
                          <a:pt x="802" y="191"/>
                        </a:moveTo>
                        <a:cubicBezTo>
                          <a:pt x="842" y="191"/>
                          <a:pt x="842" y="191"/>
                          <a:pt x="842" y="191"/>
                        </a:cubicBezTo>
                        <a:cubicBezTo>
                          <a:pt x="842" y="231"/>
                          <a:pt x="842" y="231"/>
                          <a:pt x="842" y="231"/>
                        </a:cubicBezTo>
                        <a:cubicBezTo>
                          <a:pt x="802" y="231"/>
                          <a:pt x="802" y="231"/>
                          <a:pt x="802" y="231"/>
                        </a:cubicBezTo>
                        <a:lnTo>
                          <a:pt x="802" y="191"/>
                        </a:lnTo>
                        <a:close/>
                        <a:moveTo>
                          <a:pt x="727" y="52"/>
                        </a:moveTo>
                        <a:cubicBezTo>
                          <a:pt x="768" y="52"/>
                          <a:pt x="768" y="52"/>
                          <a:pt x="768" y="52"/>
                        </a:cubicBezTo>
                        <a:cubicBezTo>
                          <a:pt x="768" y="92"/>
                          <a:pt x="768" y="92"/>
                          <a:pt x="768" y="92"/>
                        </a:cubicBezTo>
                        <a:cubicBezTo>
                          <a:pt x="727" y="92"/>
                          <a:pt x="727" y="92"/>
                          <a:pt x="727" y="92"/>
                        </a:cubicBezTo>
                        <a:lnTo>
                          <a:pt x="727" y="52"/>
                        </a:lnTo>
                        <a:close/>
                        <a:moveTo>
                          <a:pt x="727" y="123"/>
                        </a:moveTo>
                        <a:cubicBezTo>
                          <a:pt x="768" y="123"/>
                          <a:pt x="768" y="123"/>
                          <a:pt x="768" y="123"/>
                        </a:cubicBezTo>
                        <a:cubicBezTo>
                          <a:pt x="768" y="163"/>
                          <a:pt x="768" y="163"/>
                          <a:pt x="768" y="163"/>
                        </a:cubicBezTo>
                        <a:cubicBezTo>
                          <a:pt x="727" y="163"/>
                          <a:pt x="727" y="163"/>
                          <a:pt x="727" y="163"/>
                        </a:cubicBezTo>
                        <a:lnTo>
                          <a:pt x="727" y="123"/>
                        </a:lnTo>
                        <a:close/>
                        <a:moveTo>
                          <a:pt x="727" y="191"/>
                        </a:moveTo>
                        <a:cubicBezTo>
                          <a:pt x="768" y="191"/>
                          <a:pt x="768" y="191"/>
                          <a:pt x="768" y="191"/>
                        </a:cubicBezTo>
                        <a:cubicBezTo>
                          <a:pt x="768" y="231"/>
                          <a:pt x="768" y="231"/>
                          <a:pt x="768" y="231"/>
                        </a:cubicBezTo>
                        <a:cubicBezTo>
                          <a:pt x="727" y="231"/>
                          <a:pt x="727" y="231"/>
                          <a:pt x="727" y="231"/>
                        </a:cubicBezTo>
                        <a:lnTo>
                          <a:pt x="727" y="191"/>
                        </a:lnTo>
                        <a:close/>
                        <a:moveTo>
                          <a:pt x="653" y="52"/>
                        </a:moveTo>
                        <a:cubicBezTo>
                          <a:pt x="693" y="52"/>
                          <a:pt x="693" y="52"/>
                          <a:pt x="693" y="52"/>
                        </a:cubicBezTo>
                        <a:cubicBezTo>
                          <a:pt x="693" y="92"/>
                          <a:pt x="693" y="92"/>
                          <a:pt x="693" y="92"/>
                        </a:cubicBezTo>
                        <a:cubicBezTo>
                          <a:pt x="653" y="92"/>
                          <a:pt x="653" y="92"/>
                          <a:pt x="653" y="92"/>
                        </a:cubicBezTo>
                        <a:lnTo>
                          <a:pt x="653" y="52"/>
                        </a:lnTo>
                        <a:close/>
                        <a:moveTo>
                          <a:pt x="653" y="123"/>
                        </a:moveTo>
                        <a:cubicBezTo>
                          <a:pt x="693" y="123"/>
                          <a:pt x="693" y="123"/>
                          <a:pt x="693" y="123"/>
                        </a:cubicBezTo>
                        <a:cubicBezTo>
                          <a:pt x="693" y="163"/>
                          <a:pt x="693" y="163"/>
                          <a:pt x="693" y="163"/>
                        </a:cubicBezTo>
                        <a:cubicBezTo>
                          <a:pt x="653" y="163"/>
                          <a:pt x="653" y="163"/>
                          <a:pt x="653" y="163"/>
                        </a:cubicBezTo>
                        <a:lnTo>
                          <a:pt x="653" y="123"/>
                        </a:lnTo>
                        <a:close/>
                        <a:moveTo>
                          <a:pt x="653" y="191"/>
                        </a:moveTo>
                        <a:cubicBezTo>
                          <a:pt x="693" y="191"/>
                          <a:pt x="693" y="191"/>
                          <a:pt x="693" y="191"/>
                        </a:cubicBezTo>
                        <a:cubicBezTo>
                          <a:pt x="693" y="231"/>
                          <a:pt x="693" y="231"/>
                          <a:pt x="693" y="231"/>
                        </a:cubicBezTo>
                        <a:cubicBezTo>
                          <a:pt x="653" y="231"/>
                          <a:pt x="653" y="231"/>
                          <a:pt x="653" y="231"/>
                        </a:cubicBezTo>
                        <a:lnTo>
                          <a:pt x="653" y="191"/>
                        </a:lnTo>
                        <a:close/>
                        <a:moveTo>
                          <a:pt x="1345" y="2036"/>
                        </a:moveTo>
                        <a:cubicBezTo>
                          <a:pt x="1339" y="2029"/>
                          <a:pt x="1325" y="2023"/>
                          <a:pt x="1315" y="2023"/>
                        </a:cubicBezTo>
                        <a:cubicBezTo>
                          <a:pt x="878" y="2023"/>
                          <a:pt x="878" y="2023"/>
                          <a:pt x="878" y="2023"/>
                        </a:cubicBezTo>
                        <a:cubicBezTo>
                          <a:pt x="868" y="2023"/>
                          <a:pt x="855" y="2029"/>
                          <a:pt x="848" y="2036"/>
                        </a:cubicBezTo>
                        <a:cubicBezTo>
                          <a:pt x="761" y="2138"/>
                          <a:pt x="761" y="2138"/>
                          <a:pt x="761" y="2138"/>
                        </a:cubicBezTo>
                        <a:cubicBezTo>
                          <a:pt x="755" y="2146"/>
                          <a:pt x="749" y="2160"/>
                          <a:pt x="749" y="2170"/>
                        </a:cubicBezTo>
                        <a:cubicBezTo>
                          <a:pt x="749" y="2179"/>
                          <a:pt x="749" y="2179"/>
                          <a:pt x="749" y="2179"/>
                        </a:cubicBezTo>
                        <a:cubicBezTo>
                          <a:pt x="749" y="2189"/>
                          <a:pt x="757" y="2197"/>
                          <a:pt x="767" y="2197"/>
                        </a:cubicBezTo>
                        <a:cubicBezTo>
                          <a:pt x="1426" y="2197"/>
                          <a:pt x="1426" y="2197"/>
                          <a:pt x="1426" y="2197"/>
                        </a:cubicBezTo>
                        <a:cubicBezTo>
                          <a:pt x="1436" y="2197"/>
                          <a:pt x="1444" y="2189"/>
                          <a:pt x="1444" y="2179"/>
                        </a:cubicBezTo>
                        <a:cubicBezTo>
                          <a:pt x="1444" y="2170"/>
                          <a:pt x="1444" y="2170"/>
                          <a:pt x="1444" y="2170"/>
                        </a:cubicBezTo>
                        <a:cubicBezTo>
                          <a:pt x="1444" y="2160"/>
                          <a:pt x="1439" y="2146"/>
                          <a:pt x="1432" y="2138"/>
                        </a:cubicBezTo>
                        <a:lnTo>
                          <a:pt x="1345" y="2036"/>
                        </a:lnTo>
                        <a:close/>
                        <a:moveTo>
                          <a:pt x="2182" y="1590"/>
                        </a:moveTo>
                        <a:cubicBezTo>
                          <a:pt x="2095" y="1488"/>
                          <a:pt x="2095" y="1488"/>
                          <a:pt x="2095" y="1488"/>
                        </a:cubicBezTo>
                        <a:cubicBezTo>
                          <a:pt x="2088" y="1480"/>
                          <a:pt x="2075" y="1474"/>
                          <a:pt x="2065" y="1474"/>
                        </a:cubicBezTo>
                        <a:cubicBezTo>
                          <a:pt x="1627" y="1474"/>
                          <a:pt x="1627" y="1474"/>
                          <a:pt x="1627" y="1474"/>
                        </a:cubicBezTo>
                        <a:cubicBezTo>
                          <a:pt x="1617" y="1474"/>
                          <a:pt x="1604" y="1480"/>
                          <a:pt x="1597" y="1488"/>
                        </a:cubicBezTo>
                        <a:cubicBezTo>
                          <a:pt x="1510" y="1590"/>
                          <a:pt x="1510" y="1590"/>
                          <a:pt x="1510" y="1590"/>
                        </a:cubicBezTo>
                        <a:cubicBezTo>
                          <a:pt x="1504" y="1598"/>
                          <a:pt x="1499" y="1612"/>
                          <a:pt x="1499" y="1622"/>
                        </a:cubicBezTo>
                        <a:cubicBezTo>
                          <a:pt x="1499" y="1630"/>
                          <a:pt x="1499" y="1630"/>
                          <a:pt x="1499" y="1630"/>
                        </a:cubicBezTo>
                        <a:cubicBezTo>
                          <a:pt x="1499" y="1640"/>
                          <a:pt x="1507" y="1649"/>
                          <a:pt x="1517" y="1649"/>
                        </a:cubicBezTo>
                        <a:cubicBezTo>
                          <a:pt x="2175" y="1649"/>
                          <a:pt x="2175" y="1649"/>
                          <a:pt x="2175" y="1649"/>
                        </a:cubicBezTo>
                        <a:cubicBezTo>
                          <a:pt x="2185" y="1649"/>
                          <a:pt x="2193" y="1640"/>
                          <a:pt x="2193" y="1630"/>
                        </a:cubicBezTo>
                        <a:cubicBezTo>
                          <a:pt x="2193" y="1622"/>
                          <a:pt x="2193" y="1622"/>
                          <a:pt x="2193" y="1622"/>
                        </a:cubicBezTo>
                        <a:cubicBezTo>
                          <a:pt x="2193" y="1612"/>
                          <a:pt x="2188" y="1598"/>
                          <a:pt x="2182" y="1590"/>
                        </a:cubicBezTo>
                        <a:close/>
                        <a:moveTo>
                          <a:pt x="176" y="1449"/>
                        </a:moveTo>
                        <a:cubicBezTo>
                          <a:pt x="519" y="1449"/>
                          <a:pt x="519" y="1449"/>
                          <a:pt x="519" y="1449"/>
                        </a:cubicBezTo>
                        <a:cubicBezTo>
                          <a:pt x="559" y="1449"/>
                          <a:pt x="591" y="1417"/>
                          <a:pt x="591" y="1377"/>
                        </a:cubicBezTo>
                        <a:cubicBezTo>
                          <a:pt x="591" y="1322"/>
                          <a:pt x="591" y="1322"/>
                          <a:pt x="591" y="1322"/>
                        </a:cubicBezTo>
                        <a:cubicBezTo>
                          <a:pt x="920" y="1322"/>
                          <a:pt x="920" y="1322"/>
                          <a:pt x="920" y="1322"/>
                        </a:cubicBezTo>
                        <a:cubicBezTo>
                          <a:pt x="936" y="1388"/>
                          <a:pt x="990" y="1440"/>
                          <a:pt x="1057" y="1455"/>
                        </a:cubicBezTo>
                        <a:cubicBezTo>
                          <a:pt x="1057" y="1617"/>
                          <a:pt x="1057" y="1617"/>
                          <a:pt x="1057" y="1617"/>
                        </a:cubicBezTo>
                        <a:cubicBezTo>
                          <a:pt x="925" y="1617"/>
                          <a:pt x="925" y="1617"/>
                          <a:pt x="925" y="1617"/>
                        </a:cubicBezTo>
                        <a:cubicBezTo>
                          <a:pt x="885" y="1617"/>
                          <a:pt x="853" y="1650"/>
                          <a:pt x="853" y="1690"/>
                        </a:cubicBezTo>
                        <a:cubicBezTo>
                          <a:pt x="853" y="1925"/>
                          <a:pt x="853" y="1925"/>
                          <a:pt x="853" y="1925"/>
                        </a:cubicBezTo>
                        <a:cubicBezTo>
                          <a:pt x="853" y="1965"/>
                          <a:pt x="885" y="1997"/>
                          <a:pt x="925" y="1997"/>
                        </a:cubicBezTo>
                        <a:cubicBezTo>
                          <a:pt x="1268" y="1997"/>
                          <a:pt x="1268" y="1997"/>
                          <a:pt x="1268" y="1997"/>
                        </a:cubicBezTo>
                        <a:cubicBezTo>
                          <a:pt x="1308" y="1997"/>
                          <a:pt x="1341" y="1965"/>
                          <a:pt x="1341" y="1925"/>
                        </a:cubicBezTo>
                        <a:cubicBezTo>
                          <a:pt x="1341" y="1690"/>
                          <a:pt x="1341" y="1690"/>
                          <a:pt x="1341" y="1690"/>
                        </a:cubicBezTo>
                        <a:cubicBezTo>
                          <a:pt x="1341" y="1650"/>
                          <a:pt x="1308" y="1617"/>
                          <a:pt x="1268" y="1617"/>
                        </a:cubicBezTo>
                        <a:cubicBezTo>
                          <a:pt x="1137" y="1617"/>
                          <a:pt x="1137" y="1617"/>
                          <a:pt x="1137" y="1617"/>
                        </a:cubicBezTo>
                        <a:cubicBezTo>
                          <a:pt x="1137" y="1455"/>
                          <a:pt x="1137" y="1455"/>
                          <a:pt x="1137" y="1455"/>
                        </a:cubicBezTo>
                        <a:cubicBezTo>
                          <a:pt x="1204" y="1440"/>
                          <a:pt x="1257" y="1388"/>
                          <a:pt x="1273" y="1322"/>
                        </a:cubicBezTo>
                        <a:cubicBezTo>
                          <a:pt x="1602" y="1322"/>
                          <a:pt x="1602" y="1322"/>
                          <a:pt x="1602" y="1322"/>
                        </a:cubicBezTo>
                        <a:cubicBezTo>
                          <a:pt x="1602" y="1377"/>
                          <a:pt x="1602" y="1377"/>
                          <a:pt x="1602" y="1377"/>
                        </a:cubicBezTo>
                        <a:cubicBezTo>
                          <a:pt x="1602" y="1417"/>
                          <a:pt x="1634" y="1449"/>
                          <a:pt x="1675" y="1449"/>
                        </a:cubicBezTo>
                        <a:cubicBezTo>
                          <a:pt x="2018" y="1449"/>
                          <a:pt x="2018" y="1449"/>
                          <a:pt x="2018" y="1449"/>
                        </a:cubicBezTo>
                        <a:cubicBezTo>
                          <a:pt x="2058" y="1449"/>
                          <a:pt x="2090" y="1417"/>
                          <a:pt x="2090" y="1377"/>
                        </a:cubicBezTo>
                        <a:cubicBezTo>
                          <a:pt x="2090" y="1142"/>
                          <a:pt x="2090" y="1142"/>
                          <a:pt x="2090" y="1142"/>
                        </a:cubicBezTo>
                        <a:cubicBezTo>
                          <a:pt x="2090" y="1102"/>
                          <a:pt x="2058" y="1069"/>
                          <a:pt x="2018" y="1069"/>
                        </a:cubicBezTo>
                        <a:cubicBezTo>
                          <a:pt x="1675" y="1069"/>
                          <a:pt x="1675" y="1069"/>
                          <a:pt x="1675" y="1069"/>
                        </a:cubicBezTo>
                        <a:cubicBezTo>
                          <a:pt x="1634" y="1069"/>
                          <a:pt x="1602" y="1102"/>
                          <a:pt x="1602" y="1142"/>
                        </a:cubicBezTo>
                        <a:cubicBezTo>
                          <a:pt x="1602" y="1242"/>
                          <a:pt x="1602" y="1242"/>
                          <a:pt x="1602" y="1242"/>
                        </a:cubicBezTo>
                        <a:cubicBezTo>
                          <a:pt x="1275" y="1242"/>
                          <a:pt x="1275" y="1242"/>
                          <a:pt x="1275" y="1242"/>
                        </a:cubicBezTo>
                        <a:cubicBezTo>
                          <a:pt x="1262" y="1176"/>
                          <a:pt x="1214" y="1122"/>
                          <a:pt x="1150" y="1103"/>
                        </a:cubicBezTo>
                        <a:cubicBezTo>
                          <a:pt x="1150" y="908"/>
                          <a:pt x="1150" y="908"/>
                          <a:pt x="1150" y="908"/>
                        </a:cubicBezTo>
                        <a:cubicBezTo>
                          <a:pt x="1538" y="908"/>
                          <a:pt x="1538" y="908"/>
                          <a:pt x="1538" y="908"/>
                        </a:cubicBezTo>
                        <a:cubicBezTo>
                          <a:pt x="1574" y="908"/>
                          <a:pt x="1603" y="879"/>
                          <a:pt x="1603" y="843"/>
                        </a:cubicBezTo>
                        <a:cubicBezTo>
                          <a:pt x="1603" y="690"/>
                          <a:pt x="1603" y="690"/>
                          <a:pt x="1603" y="690"/>
                        </a:cubicBezTo>
                        <a:cubicBezTo>
                          <a:pt x="1603" y="654"/>
                          <a:pt x="1574" y="625"/>
                          <a:pt x="1538" y="625"/>
                        </a:cubicBezTo>
                        <a:cubicBezTo>
                          <a:pt x="655" y="625"/>
                          <a:pt x="655" y="625"/>
                          <a:pt x="655" y="625"/>
                        </a:cubicBezTo>
                        <a:cubicBezTo>
                          <a:pt x="619" y="625"/>
                          <a:pt x="590" y="654"/>
                          <a:pt x="590" y="690"/>
                        </a:cubicBezTo>
                        <a:cubicBezTo>
                          <a:pt x="590" y="843"/>
                          <a:pt x="590" y="843"/>
                          <a:pt x="590" y="843"/>
                        </a:cubicBezTo>
                        <a:cubicBezTo>
                          <a:pt x="590" y="879"/>
                          <a:pt x="619" y="908"/>
                          <a:pt x="655" y="908"/>
                        </a:cubicBezTo>
                        <a:cubicBezTo>
                          <a:pt x="1043" y="908"/>
                          <a:pt x="1043" y="908"/>
                          <a:pt x="1043" y="908"/>
                        </a:cubicBezTo>
                        <a:cubicBezTo>
                          <a:pt x="1043" y="1103"/>
                          <a:pt x="1043" y="1103"/>
                          <a:pt x="1043" y="1103"/>
                        </a:cubicBezTo>
                        <a:cubicBezTo>
                          <a:pt x="980" y="1122"/>
                          <a:pt x="931" y="1176"/>
                          <a:pt x="918" y="1242"/>
                        </a:cubicBezTo>
                        <a:cubicBezTo>
                          <a:pt x="591" y="1242"/>
                          <a:pt x="591" y="1242"/>
                          <a:pt x="591" y="1242"/>
                        </a:cubicBezTo>
                        <a:cubicBezTo>
                          <a:pt x="591" y="1142"/>
                          <a:pt x="591" y="1142"/>
                          <a:pt x="591" y="1142"/>
                        </a:cubicBezTo>
                        <a:cubicBezTo>
                          <a:pt x="591" y="1102"/>
                          <a:pt x="559" y="1069"/>
                          <a:pt x="519" y="1069"/>
                        </a:cubicBezTo>
                        <a:cubicBezTo>
                          <a:pt x="176" y="1069"/>
                          <a:pt x="176" y="1069"/>
                          <a:pt x="176" y="1069"/>
                        </a:cubicBezTo>
                        <a:cubicBezTo>
                          <a:pt x="136" y="1069"/>
                          <a:pt x="103" y="1102"/>
                          <a:pt x="103" y="1142"/>
                        </a:cubicBezTo>
                        <a:cubicBezTo>
                          <a:pt x="103" y="1377"/>
                          <a:pt x="103" y="1377"/>
                          <a:pt x="103" y="1377"/>
                        </a:cubicBezTo>
                        <a:cubicBezTo>
                          <a:pt x="103" y="1417"/>
                          <a:pt x="136" y="1449"/>
                          <a:pt x="176" y="1449"/>
                        </a:cubicBezTo>
                        <a:close/>
                        <a:moveTo>
                          <a:pt x="1644" y="1142"/>
                        </a:moveTo>
                        <a:cubicBezTo>
                          <a:pt x="1644" y="1125"/>
                          <a:pt x="1658" y="1111"/>
                          <a:pt x="1675" y="1111"/>
                        </a:cubicBezTo>
                        <a:cubicBezTo>
                          <a:pt x="2018" y="1111"/>
                          <a:pt x="2018" y="1111"/>
                          <a:pt x="2018" y="1111"/>
                        </a:cubicBezTo>
                        <a:cubicBezTo>
                          <a:pt x="2034" y="1111"/>
                          <a:pt x="2048" y="1125"/>
                          <a:pt x="2048" y="1142"/>
                        </a:cubicBezTo>
                        <a:cubicBezTo>
                          <a:pt x="2048" y="1377"/>
                          <a:pt x="2048" y="1377"/>
                          <a:pt x="2048" y="1377"/>
                        </a:cubicBezTo>
                        <a:cubicBezTo>
                          <a:pt x="2048" y="1393"/>
                          <a:pt x="2034" y="1407"/>
                          <a:pt x="2018" y="1407"/>
                        </a:cubicBezTo>
                        <a:cubicBezTo>
                          <a:pt x="1675" y="1407"/>
                          <a:pt x="1675" y="1407"/>
                          <a:pt x="1675" y="1407"/>
                        </a:cubicBezTo>
                        <a:cubicBezTo>
                          <a:pt x="1658" y="1407"/>
                          <a:pt x="1644" y="1393"/>
                          <a:pt x="1644" y="1377"/>
                        </a:cubicBezTo>
                        <a:lnTo>
                          <a:pt x="1644" y="1142"/>
                        </a:lnTo>
                        <a:close/>
                        <a:moveTo>
                          <a:pt x="1464" y="715"/>
                        </a:moveTo>
                        <a:cubicBezTo>
                          <a:pt x="1492" y="715"/>
                          <a:pt x="1515" y="738"/>
                          <a:pt x="1515" y="766"/>
                        </a:cubicBezTo>
                        <a:cubicBezTo>
                          <a:pt x="1515" y="795"/>
                          <a:pt x="1492" y="818"/>
                          <a:pt x="1464" y="818"/>
                        </a:cubicBezTo>
                        <a:cubicBezTo>
                          <a:pt x="1436" y="818"/>
                          <a:pt x="1413" y="795"/>
                          <a:pt x="1413" y="766"/>
                        </a:cubicBezTo>
                        <a:cubicBezTo>
                          <a:pt x="1413" y="738"/>
                          <a:pt x="1436" y="715"/>
                          <a:pt x="1464" y="715"/>
                        </a:cubicBezTo>
                        <a:close/>
                        <a:moveTo>
                          <a:pt x="1268" y="1660"/>
                        </a:moveTo>
                        <a:cubicBezTo>
                          <a:pt x="1285" y="1660"/>
                          <a:pt x="1298" y="1673"/>
                          <a:pt x="1298" y="1690"/>
                        </a:cubicBezTo>
                        <a:cubicBezTo>
                          <a:pt x="1298" y="1925"/>
                          <a:pt x="1298" y="1925"/>
                          <a:pt x="1298" y="1925"/>
                        </a:cubicBezTo>
                        <a:cubicBezTo>
                          <a:pt x="1298" y="1942"/>
                          <a:pt x="1285" y="1955"/>
                          <a:pt x="1268" y="1955"/>
                        </a:cubicBezTo>
                        <a:cubicBezTo>
                          <a:pt x="925" y="1955"/>
                          <a:pt x="925" y="1955"/>
                          <a:pt x="925" y="1955"/>
                        </a:cubicBezTo>
                        <a:cubicBezTo>
                          <a:pt x="908" y="1955"/>
                          <a:pt x="895" y="1942"/>
                          <a:pt x="895" y="1925"/>
                        </a:cubicBezTo>
                        <a:cubicBezTo>
                          <a:pt x="895" y="1690"/>
                          <a:pt x="895" y="1690"/>
                          <a:pt x="895" y="1690"/>
                        </a:cubicBezTo>
                        <a:cubicBezTo>
                          <a:pt x="895" y="1673"/>
                          <a:pt x="908" y="1660"/>
                          <a:pt x="925" y="1660"/>
                        </a:cubicBezTo>
                        <a:lnTo>
                          <a:pt x="1268" y="1660"/>
                        </a:lnTo>
                        <a:close/>
                        <a:moveTo>
                          <a:pt x="1100" y="677"/>
                        </a:moveTo>
                        <a:cubicBezTo>
                          <a:pt x="1140" y="677"/>
                          <a:pt x="1140" y="677"/>
                          <a:pt x="1140" y="677"/>
                        </a:cubicBezTo>
                        <a:cubicBezTo>
                          <a:pt x="1140" y="717"/>
                          <a:pt x="1140" y="717"/>
                          <a:pt x="1140" y="717"/>
                        </a:cubicBezTo>
                        <a:cubicBezTo>
                          <a:pt x="1100" y="717"/>
                          <a:pt x="1100" y="717"/>
                          <a:pt x="1100" y="717"/>
                        </a:cubicBezTo>
                        <a:lnTo>
                          <a:pt x="1100" y="677"/>
                        </a:lnTo>
                        <a:close/>
                        <a:moveTo>
                          <a:pt x="1100" y="748"/>
                        </a:moveTo>
                        <a:cubicBezTo>
                          <a:pt x="1140" y="748"/>
                          <a:pt x="1140" y="748"/>
                          <a:pt x="1140" y="748"/>
                        </a:cubicBezTo>
                        <a:cubicBezTo>
                          <a:pt x="1140" y="788"/>
                          <a:pt x="1140" y="788"/>
                          <a:pt x="1140" y="788"/>
                        </a:cubicBezTo>
                        <a:cubicBezTo>
                          <a:pt x="1100" y="788"/>
                          <a:pt x="1100" y="788"/>
                          <a:pt x="1100" y="788"/>
                        </a:cubicBezTo>
                        <a:lnTo>
                          <a:pt x="1100" y="748"/>
                        </a:lnTo>
                        <a:close/>
                        <a:moveTo>
                          <a:pt x="1100" y="816"/>
                        </a:moveTo>
                        <a:cubicBezTo>
                          <a:pt x="1140" y="816"/>
                          <a:pt x="1140" y="816"/>
                          <a:pt x="1140" y="816"/>
                        </a:cubicBezTo>
                        <a:cubicBezTo>
                          <a:pt x="1140" y="856"/>
                          <a:pt x="1140" y="856"/>
                          <a:pt x="1140" y="856"/>
                        </a:cubicBezTo>
                        <a:cubicBezTo>
                          <a:pt x="1100" y="856"/>
                          <a:pt x="1100" y="856"/>
                          <a:pt x="1100" y="856"/>
                        </a:cubicBezTo>
                        <a:lnTo>
                          <a:pt x="1100" y="816"/>
                        </a:lnTo>
                        <a:close/>
                        <a:moveTo>
                          <a:pt x="1025" y="677"/>
                        </a:moveTo>
                        <a:cubicBezTo>
                          <a:pt x="1066" y="677"/>
                          <a:pt x="1066" y="677"/>
                          <a:pt x="1066" y="677"/>
                        </a:cubicBezTo>
                        <a:cubicBezTo>
                          <a:pt x="1066" y="717"/>
                          <a:pt x="1066" y="717"/>
                          <a:pt x="1066" y="717"/>
                        </a:cubicBezTo>
                        <a:cubicBezTo>
                          <a:pt x="1025" y="717"/>
                          <a:pt x="1025" y="717"/>
                          <a:pt x="1025" y="717"/>
                        </a:cubicBezTo>
                        <a:lnTo>
                          <a:pt x="1025" y="677"/>
                        </a:lnTo>
                        <a:close/>
                        <a:moveTo>
                          <a:pt x="1025" y="748"/>
                        </a:moveTo>
                        <a:cubicBezTo>
                          <a:pt x="1066" y="748"/>
                          <a:pt x="1066" y="748"/>
                          <a:pt x="1066" y="748"/>
                        </a:cubicBezTo>
                        <a:cubicBezTo>
                          <a:pt x="1066" y="788"/>
                          <a:pt x="1066" y="788"/>
                          <a:pt x="1066" y="788"/>
                        </a:cubicBezTo>
                        <a:cubicBezTo>
                          <a:pt x="1025" y="788"/>
                          <a:pt x="1025" y="788"/>
                          <a:pt x="1025" y="788"/>
                        </a:cubicBezTo>
                        <a:lnTo>
                          <a:pt x="1025" y="748"/>
                        </a:lnTo>
                        <a:close/>
                        <a:moveTo>
                          <a:pt x="693" y="856"/>
                        </a:moveTo>
                        <a:cubicBezTo>
                          <a:pt x="653" y="856"/>
                          <a:pt x="653" y="856"/>
                          <a:pt x="653" y="856"/>
                        </a:cubicBezTo>
                        <a:cubicBezTo>
                          <a:pt x="653" y="816"/>
                          <a:pt x="653" y="816"/>
                          <a:pt x="653" y="816"/>
                        </a:cubicBezTo>
                        <a:cubicBezTo>
                          <a:pt x="693" y="816"/>
                          <a:pt x="693" y="816"/>
                          <a:pt x="693" y="816"/>
                        </a:cubicBezTo>
                        <a:lnTo>
                          <a:pt x="693" y="856"/>
                        </a:lnTo>
                        <a:close/>
                        <a:moveTo>
                          <a:pt x="693" y="788"/>
                        </a:moveTo>
                        <a:cubicBezTo>
                          <a:pt x="653" y="788"/>
                          <a:pt x="653" y="788"/>
                          <a:pt x="653" y="788"/>
                        </a:cubicBezTo>
                        <a:cubicBezTo>
                          <a:pt x="653" y="748"/>
                          <a:pt x="653" y="748"/>
                          <a:pt x="653" y="748"/>
                        </a:cubicBezTo>
                        <a:cubicBezTo>
                          <a:pt x="693" y="748"/>
                          <a:pt x="693" y="748"/>
                          <a:pt x="693" y="748"/>
                        </a:cubicBezTo>
                        <a:lnTo>
                          <a:pt x="693" y="788"/>
                        </a:lnTo>
                        <a:close/>
                        <a:moveTo>
                          <a:pt x="693" y="717"/>
                        </a:moveTo>
                        <a:cubicBezTo>
                          <a:pt x="653" y="717"/>
                          <a:pt x="653" y="717"/>
                          <a:pt x="653" y="717"/>
                        </a:cubicBezTo>
                        <a:cubicBezTo>
                          <a:pt x="653" y="677"/>
                          <a:pt x="653" y="677"/>
                          <a:pt x="653" y="677"/>
                        </a:cubicBezTo>
                        <a:cubicBezTo>
                          <a:pt x="693" y="677"/>
                          <a:pt x="693" y="677"/>
                          <a:pt x="693" y="677"/>
                        </a:cubicBezTo>
                        <a:lnTo>
                          <a:pt x="693" y="717"/>
                        </a:lnTo>
                        <a:close/>
                        <a:moveTo>
                          <a:pt x="768" y="856"/>
                        </a:moveTo>
                        <a:cubicBezTo>
                          <a:pt x="727" y="856"/>
                          <a:pt x="727" y="856"/>
                          <a:pt x="727" y="856"/>
                        </a:cubicBezTo>
                        <a:cubicBezTo>
                          <a:pt x="727" y="816"/>
                          <a:pt x="727" y="816"/>
                          <a:pt x="727" y="816"/>
                        </a:cubicBezTo>
                        <a:cubicBezTo>
                          <a:pt x="768" y="816"/>
                          <a:pt x="768" y="816"/>
                          <a:pt x="768" y="816"/>
                        </a:cubicBezTo>
                        <a:lnTo>
                          <a:pt x="768" y="856"/>
                        </a:lnTo>
                        <a:close/>
                        <a:moveTo>
                          <a:pt x="768" y="788"/>
                        </a:moveTo>
                        <a:cubicBezTo>
                          <a:pt x="727" y="788"/>
                          <a:pt x="727" y="788"/>
                          <a:pt x="727" y="788"/>
                        </a:cubicBezTo>
                        <a:cubicBezTo>
                          <a:pt x="727" y="748"/>
                          <a:pt x="727" y="748"/>
                          <a:pt x="727" y="748"/>
                        </a:cubicBezTo>
                        <a:cubicBezTo>
                          <a:pt x="768" y="748"/>
                          <a:pt x="768" y="748"/>
                          <a:pt x="768" y="748"/>
                        </a:cubicBezTo>
                        <a:lnTo>
                          <a:pt x="768" y="788"/>
                        </a:lnTo>
                        <a:close/>
                        <a:moveTo>
                          <a:pt x="768" y="717"/>
                        </a:moveTo>
                        <a:cubicBezTo>
                          <a:pt x="727" y="717"/>
                          <a:pt x="727" y="717"/>
                          <a:pt x="727" y="717"/>
                        </a:cubicBezTo>
                        <a:cubicBezTo>
                          <a:pt x="727" y="677"/>
                          <a:pt x="727" y="677"/>
                          <a:pt x="727" y="677"/>
                        </a:cubicBezTo>
                        <a:cubicBezTo>
                          <a:pt x="768" y="677"/>
                          <a:pt x="768" y="677"/>
                          <a:pt x="768" y="677"/>
                        </a:cubicBezTo>
                        <a:lnTo>
                          <a:pt x="768" y="717"/>
                        </a:lnTo>
                        <a:close/>
                        <a:moveTo>
                          <a:pt x="842" y="856"/>
                        </a:moveTo>
                        <a:cubicBezTo>
                          <a:pt x="802" y="856"/>
                          <a:pt x="802" y="856"/>
                          <a:pt x="802" y="856"/>
                        </a:cubicBezTo>
                        <a:cubicBezTo>
                          <a:pt x="802" y="816"/>
                          <a:pt x="802" y="816"/>
                          <a:pt x="802" y="816"/>
                        </a:cubicBezTo>
                        <a:cubicBezTo>
                          <a:pt x="842" y="816"/>
                          <a:pt x="842" y="816"/>
                          <a:pt x="842" y="816"/>
                        </a:cubicBezTo>
                        <a:lnTo>
                          <a:pt x="842" y="856"/>
                        </a:lnTo>
                        <a:close/>
                        <a:moveTo>
                          <a:pt x="842" y="788"/>
                        </a:moveTo>
                        <a:cubicBezTo>
                          <a:pt x="802" y="788"/>
                          <a:pt x="802" y="788"/>
                          <a:pt x="802" y="788"/>
                        </a:cubicBezTo>
                        <a:cubicBezTo>
                          <a:pt x="802" y="748"/>
                          <a:pt x="802" y="748"/>
                          <a:pt x="802" y="748"/>
                        </a:cubicBezTo>
                        <a:cubicBezTo>
                          <a:pt x="842" y="748"/>
                          <a:pt x="842" y="748"/>
                          <a:pt x="842" y="748"/>
                        </a:cubicBezTo>
                        <a:lnTo>
                          <a:pt x="842" y="788"/>
                        </a:lnTo>
                        <a:close/>
                        <a:moveTo>
                          <a:pt x="842" y="717"/>
                        </a:moveTo>
                        <a:cubicBezTo>
                          <a:pt x="802" y="717"/>
                          <a:pt x="802" y="717"/>
                          <a:pt x="802" y="717"/>
                        </a:cubicBezTo>
                        <a:cubicBezTo>
                          <a:pt x="802" y="677"/>
                          <a:pt x="802" y="677"/>
                          <a:pt x="802" y="677"/>
                        </a:cubicBezTo>
                        <a:cubicBezTo>
                          <a:pt x="842" y="677"/>
                          <a:pt x="842" y="677"/>
                          <a:pt x="842" y="677"/>
                        </a:cubicBezTo>
                        <a:lnTo>
                          <a:pt x="842" y="717"/>
                        </a:lnTo>
                        <a:close/>
                        <a:moveTo>
                          <a:pt x="917" y="856"/>
                        </a:moveTo>
                        <a:cubicBezTo>
                          <a:pt x="877" y="856"/>
                          <a:pt x="877" y="856"/>
                          <a:pt x="877" y="856"/>
                        </a:cubicBezTo>
                        <a:cubicBezTo>
                          <a:pt x="877" y="816"/>
                          <a:pt x="877" y="816"/>
                          <a:pt x="877" y="816"/>
                        </a:cubicBezTo>
                        <a:cubicBezTo>
                          <a:pt x="917" y="816"/>
                          <a:pt x="917" y="816"/>
                          <a:pt x="917" y="816"/>
                        </a:cubicBezTo>
                        <a:lnTo>
                          <a:pt x="917" y="856"/>
                        </a:lnTo>
                        <a:close/>
                        <a:moveTo>
                          <a:pt x="917" y="788"/>
                        </a:moveTo>
                        <a:cubicBezTo>
                          <a:pt x="877" y="788"/>
                          <a:pt x="877" y="788"/>
                          <a:pt x="877" y="788"/>
                        </a:cubicBezTo>
                        <a:cubicBezTo>
                          <a:pt x="877" y="748"/>
                          <a:pt x="877" y="748"/>
                          <a:pt x="877" y="748"/>
                        </a:cubicBezTo>
                        <a:cubicBezTo>
                          <a:pt x="917" y="748"/>
                          <a:pt x="917" y="748"/>
                          <a:pt x="917" y="748"/>
                        </a:cubicBezTo>
                        <a:lnTo>
                          <a:pt x="917" y="788"/>
                        </a:lnTo>
                        <a:close/>
                        <a:moveTo>
                          <a:pt x="917" y="717"/>
                        </a:moveTo>
                        <a:cubicBezTo>
                          <a:pt x="877" y="717"/>
                          <a:pt x="877" y="717"/>
                          <a:pt x="877" y="717"/>
                        </a:cubicBezTo>
                        <a:cubicBezTo>
                          <a:pt x="877" y="677"/>
                          <a:pt x="877" y="677"/>
                          <a:pt x="877" y="677"/>
                        </a:cubicBezTo>
                        <a:cubicBezTo>
                          <a:pt x="917" y="677"/>
                          <a:pt x="917" y="677"/>
                          <a:pt x="917" y="677"/>
                        </a:cubicBezTo>
                        <a:lnTo>
                          <a:pt x="917" y="717"/>
                        </a:lnTo>
                        <a:close/>
                        <a:moveTo>
                          <a:pt x="992" y="856"/>
                        </a:moveTo>
                        <a:cubicBezTo>
                          <a:pt x="951" y="856"/>
                          <a:pt x="951" y="856"/>
                          <a:pt x="951" y="856"/>
                        </a:cubicBezTo>
                        <a:cubicBezTo>
                          <a:pt x="951" y="816"/>
                          <a:pt x="951" y="816"/>
                          <a:pt x="951" y="816"/>
                        </a:cubicBezTo>
                        <a:cubicBezTo>
                          <a:pt x="992" y="816"/>
                          <a:pt x="992" y="816"/>
                          <a:pt x="992" y="816"/>
                        </a:cubicBezTo>
                        <a:lnTo>
                          <a:pt x="992" y="856"/>
                        </a:lnTo>
                        <a:close/>
                        <a:moveTo>
                          <a:pt x="992" y="788"/>
                        </a:moveTo>
                        <a:cubicBezTo>
                          <a:pt x="951" y="788"/>
                          <a:pt x="951" y="788"/>
                          <a:pt x="951" y="788"/>
                        </a:cubicBezTo>
                        <a:cubicBezTo>
                          <a:pt x="951" y="748"/>
                          <a:pt x="951" y="748"/>
                          <a:pt x="951" y="748"/>
                        </a:cubicBezTo>
                        <a:cubicBezTo>
                          <a:pt x="992" y="748"/>
                          <a:pt x="992" y="748"/>
                          <a:pt x="992" y="748"/>
                        </a:cubicBezTo>
                        <a:lnTo>
                          <a:pt x="992" y="788"/>
                        </a:lnTo>
                        <a:close/>
                        <a:moveTo>
                          <a:pt x="992" y="717"/>
                        </a:moveTo>
                        <a:cubicBezTo>
                          <a:pt x="951" y="717"/>
                          <a:pt x="951" y="717"/>
                          <a:pt x="951" y="717"/>
                        </a:cubicBezTo>
                        <a:cubicBezTo>
                          <a:pt x="951" y="677"/>
                          <a:pt x="951" y="677"/>
                          <a:pt x="951" y="677"/>
                        </a:cubicBezTo>
                        <a:cubicBezTo>
                          <a:pt x="992" y="677"/>
                          <a:pt x="992" y="677"/>
                          <a:pt x="992" y="677"/>
                        </a:cubicBezTo>
                        <a:lnTo>
                          <a:pt x="992" y="717"/>
                        </a:lnTo>
                        <a:close/>
                        <a:moveTo>
                          <a:pt x="1025" y="856"/>
                        </a:moveTo>
                        <a:cubicBezTo>
                          <a:pt x="1025" y="816"/>
                          <a:pt x="1025" y="816"/>
                          <a:pt x="1025" y="816"/>
                        </a:cubicBezTo>
                        <a:cubicBezTo>
                          <a:pt x="1066" y="816"/>
                          <a:pt x="1066" y="816"/>
                          <a:pt x="1066" y="816"/>
                        </a:cubicBezTo>
                        <a:cubicBezTo>
                          <a:pt x="1066" y="856"/>
                          <a:pt x="1066" y="856"/>
                          <a:pt x="1066" y="856"/>
                        </a:cubicBezTo>
                        <a:lnTo>
                          <a:pt x="1025" y="856"/>
                        </a:lnTo>
                        <a:close/>
                        <a:moveTo>
                          <a:pt x="145" y="1142"/>
                        </a:moveTo>
                        <a:cubicBezTo>
                          <a:pt x="145" y="1125"/>
                          <a:pt x="159" y="1111"/>
                          <a:pt x="176" y="1111"/>
                        </a:cubicBezTo>
                        <a:cubicBezTo>
                          <a:pt x="519" y="1111"/>
                          <a:pt x="519" y="1111"/>
                          <a:pt x="519" y="1111"/>
                        </a:cubicBezTo>
                        <a:cubicBezTo>
                          <a:pt x="535" y="1111"/>
                          <a:pt x="549" y="1125"/>
                          <a:pt x="549" y="1142"/>
                        </a:cubicBezTo>
                        <a:cubicBezTo>
                          <a:pt x="549" y="1377"/>
                          <a:pt x="549" y="1377"/>
                          <a:pt x="549" y="1377"/>
                        </a:cubicBezTo>
                        <a:cubicBezTo>
                          <a:pt x="549" y="1393"/>
                          <a:pt x="535" y="1407"/>
                          <a:pt x="519" y="1407"/>
                        </a:cubicBezTo>
                        <a:cubicBezTo>
                          <a:pt x="176" y="1407"/>
                          <a:pt x="176" y="1407"/>
                          <a:pt x="176" y="1407"/>
                        </a:cubicBezTo>
                        <a:cubicBezTo>
                          <a:pt x="159" y="1407"/>
                          <a:pt x="145" y="1393"/>
                          <a:pt x="145" y="1377"/>
                        </a:cubicBezTo>
                        <a:lnTo>
                          <a:pt x="145" y="1142"/>
                        </a:lnTo>
                        <a:close/>
                        <a:moveTo>
                          <a:pt x="596" y="1488"/>
                        </a:moveTo>
                        <a:cubicBezTo>
                          <a:pt x="589" y="1480"/>
                          <a:pt x="576" y="1474"/>
                          <a:pt x="566" y="1474"/>
                        </a:cubicBezTo>
                        <a:cubicBezTo>
                          <a:pt x="128" y="1474"/>
                          <a:pt x="128" y="1474"/>
                          <a:pt x="128" y="1474"/>
                        </a:cubicBezTo>
                        <a:cubicBezTo>
                          <a:pt x="118" y="1474"/>
                          <a:pt x="105" y="1480"/>
                          <a:pt x="99" y="1488"/>
                        </a:cubicBezTo>
                        <a:cubicBezTo>
                          <a:pt x="12" y="1590"/>
                          <a:pt x="12" y="1590"/>
                          <a:pt x="12" y="1590"/>
                        </a:cubicBezTo>
                        <a:cubicBezTo>
                          <a:pt x="5" y="1598"/>
                          <a:pt x="0" y="1612"/>
                          <a:pt x="0" y="1622"/>
                        </a:cubicBezTo>
                        <a:cubicBezTo>
                          <a:pt x="0" y="1630"/>
                          <a:pt x="0" y="1630"/>
                          <a:pt x="0" y="1630"/>
                        </a:cubicBezTo>
                        <a:cubicBezTo>
                          <a:pt x="0" y="1640"/>
                          <a:pt x="8" y="1649"/>
                          <a:pt x="18" y="1649"/>
                        </a:cubicBezTo>
                        <a:cubicBezTo>
                          <a:pt x="676" y="1649"/>
                          <a:pt x="676" y="1649"/>
                          <a:pt x="676" y="1649"/>
                        </a:cubicBezTo>
                        <a:cubicBezTo>
                          <a:pt x="686" y="1649"/>
                          <a:pt x="694" y="1640"/>
                          <a:pt x="694" y="1630"/>
                        </a:cubicBezTo>
                        <a:cubicBezTo>
                          <a:pt x="694" y="1622"/>
                          <a:pt x="694" y="1622"/>
                          <a:pt x="694" y="1622"/>
                        </a:cubicBezTo>
                        <a:cubicBezTo>
                          <a:pt x="694" y="1612"/>
                          <a:pt x="689" y="1598"/>
                          <a:pt x="683" y="1590"/>
                        </a:cubicBezTo>
                        <a:lnTo>
                          <a:pt x="596" y="1488"/>
                        </a:lnTo>
                        <a:close/>
                      </a:path>
                    </a:pathLst>
                  </a:custGeom>
                  <a:gradFill>
                    <a:gsLst>
                      <a:gs pos="2000">
                        <a:srgbClr val="006EBF">
                          <a:alpha val="0"/>
                        </a:srgbClr>
                      </a:gs>
                      <a:gs pos="39000">
                        <a:srgbClr val="0BABDF">
                          <a:alpha val="100000"/>
                        </a:srgbClr>
                      </a:gs>
                      <a:gs pos="67000">
                        <a:srgbClr val="16E8FF">
                          <a:alpha val="30000"/>
                        </a:srgbClr>
                      </a:gs>
                      <a:gs pos="100000">
                        <a:srgbClr val="16E8FF">
                          <a:alpha val="60000"/>
                        </a:srgbClr>
                      </a:gs>
                    </a:gsLst>
                    <a:lin ang="2700000" scaled="0"/>
                  </a:gradFill>
                </p:spPr>
                <p:txBody>
                  <a:bodyPr vert="horz" wrap="square" lIns="80645" tIns="40322" rIns="80645" bIns="40322" numCol="1" rtlCol="0" anchor="ctr" anchorCtr="0" compatLnSpc="0">
                    <a:noAutofit/>
                  </a:bodyPr>
                  <a:lstStyle/>
                  <a:p>
                    <a:pPr lvl="0" algn="ctr">
                      <a:spcBef>
                        <a:spcPts val="0"/>
                      </a:spcBef>
                      <a:spcAft>
                        <a:spcPts val="0"/>
                      </a:spcAft>
                      <a:buClrTx/>
                      <a:buSzTx/>
                      <a:buFontTx/>
                      <a:defRPr/>
                    </a:pPr>
                    <a:endParaRPr lang="en-US" sz="970" noProof="0">
                      <a:ln>
                        <a:noFill/>
                      </a:ln>
                      <a:solidFill>
                        <a:srgbClr val="C00000"/>
                      </a:solidFill>
                      <a:effectLst>
                        <a:outerShdw blurRad="38100" dist="38100" dir="2700000" algn="tl">
                          <a:srgbClr val="000000">
                            <a:alpha val="43137"/>
                          </a:srgbClr>
                        </a:outerShdw>
                      </a:effectLst>
                      <a:uLnTx/>
                      <a:uFillTx/>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grpSp>
          </p:grpSp>
          <p:grpSp>
            <p:nvGrpSpPr>
              <p:cNvPr id="59" name="组合 58"/>
              <p:cNvGrpSpPr/>
              <p:nvPr/>
            </p:nvGrpSpPr>
            <p:grpSpPr>
              <a:xfrm>
                <a:off x="5560" y="8466"/>
                <a:ext cx="1047" cy="673"/>
                <a:chOff x="14340" y="9580"/>
                <a:chExt cx="1773" cy="995"/>
              </a:xfrm>
            </p:grpSpPr>
            <p:sp>
              <p:nvSpPr>
                <p:cNvPr id="60" name="Freeform 6"/>
                <p:cNvSpPr/>
                <p:nvPr/>
              </p:nvSpPr>
              <p:spPr bwMode="auto">
                <a:xfrm>
                  <a:off x="14340" y="9580"/>
                  <a:ext cx="1742" cy="995"/>
                </a:xfrm>
                <a:custGeom>
                  <a:avLst/>
                  <a:gdLst>
                    <a:gd name="T0" fmla="*/ 637 w 754"/>
                    <a:gd name="T1" fmla="*/ 407 h 415"/>
                    <a:gd name="T2" fmla="*/ 92 w 754"/>
                    <a:gd name="T3" fmla="*/ 403 h 415"/>
                    <a:gd name="T4" fmla="*/ 15 w 754"/>
                    <a:gd name="T5" fmla="*/ 290 h 415"/>
                    <a:gd name="T6" fmla="*/ 139 w 754"/>
                    <a:gd name="T7" fmla="*/ 204 h 415"/>
                    <a:gd name="T8" fmla="*/ 287 w 754"/>
                    <a:gd name="T9" fmla="*/ 26 h 415"/>
                    <a:gd name="T10" fmla="*/ 504 w 754"/>
                    <a:gd name="T11" fmla="*/ 122 h 415"/>
                    <a:gd name="T12" fmla="*/ 650 w 754"/>
                    <a:gd name="T13" fmla="*/ 119 h 415"/>
                    <a:gd name="T14" fmla="*/ 678 w 754"/>
                    <a:gd name="T15" fmla="*/ 244 h 415"/>
                    <a:gd name="T16" fmla="*/ 742 w 754"/>
                    <a:gd name="T17" fmla="*/ 336 h 415"/>
                    <a:gd name="T18" fmla="*/ 637 w 754"/>
                    <a:gd name="T19" fmla="*/ 407 h 415"/>
                    <a:gd name="connsiteX0" fmla="*/ 8448 w 10000"/>
                    <a:gd name="connsiteY0" fmla="*/ 9807 h 10000"/>
                    <a:gd name="connsiteX1" fmla="*/ 1220 w 10000"/>
                    <a:gd name="connsiteY1" fmla="*/ 9711 h 10000"/>
                    <a:gd name="connsiteX2" fmla="*/ 199 w 10000"/>
                    <a:gd name="connsiteY2" fmla="*/ 6988 h 10000"/>
                    <a:gd name="connsiteX3" fmla="*/ 1470 w 10000"/>
                    <a:gd name="connsiteY3" fmla="*/ 4211 h 10000"/>
                    <a:gd name="connsiteX4" fmla="*/ 3806 w 10000"/>
                    <a:gd name="connsiteY4" fmla="*/ 627 h 10000"/>
                    <a:gd name="connsiteX5" fmla="*/ 6684 w 10000"/>
                    <a:gd name="connsiteY5" fmla="*/ 2940 h 10000"/>
                    <a:gd name="connsiteX6" fmla="*/ 8621 w 10000"/>
                    <a:gd name="connsiteY6" fmla="*/ 2867 h 10000"/>
                    <a:gd name="connsiteX7" fmla="*/ 8992 w 10000"/>
                    <a:gd name="connsiteY7" fmla="*/ 5880 h 10000"/>
                    <a:gd name="connsiteX8" fmla="*/ 9841 w 10000"/>
                    <a:gd name="connsiteY8" fmla="*/ 8096 h 10000"/>
                    <a:gd name="connsiteX9" fmla="*/ 8448 w 10000"/>
                    <a:gd name="connsiteY9" fmla="*/ 9807 h 10000"/>
                    <a:gd name="connsiteX0-1" fmla="*/ 8448 w 10000"/>
                    <a:gd name="connsiteY0-2" fmla="*/ 9807 h 10000"/>
                    <a:gd name="connsiteX1-3" fmla="*/ 1220 w 10000"/>
                    <a:gd name="connsiteY1-4" fmla="*/ 9711 h 10000"/>
                    <a:gd name="connsiteX2-5" fmla="*/ 199 w 10000"/>
                    <a:gd name="connsiteY2-6" fmla="*/ 6988 h 10000"/>
                    <a:gd name="connsiteX3-7" fmla="*/ 1470 w 10000"/>
                    <a:gd name="connsiteY3-8" fmla="*/ 4211 h 10000"/>
                    <a:gd name="connsiteX4-9" fmla="*/ 3806 w 10000"/>
                    <a:gd name="connsiteY4-10" fmla="*/ 627 h 10000"/>
                    <a:gd name="connsiteX5-11" fmla="*/ 6684 w 10000"/>
                    <a:gd name="connsiteY5-12" fmla="*/ 2940 h 10000"/>
                    <a:gd name="connsiteX6-13" fmla="*/ 8621 w 10000"/>
                    <a:gd name="connsiteY6-14" fmla="*/ 2867 h 10000"/>
                    <a:gd name="connsiteX7-15" fmla="*/ 9353 w 10000"/>
                    <a:gd name="connsiteY7-16" fmla="*/ 5815 h 10000"/>
                    <a:gd name="connsiteX8-17" fmla="*/ 9841 w 10000"/>
                    <a:gd name="connsiteY8-18" fmla="*/ 8096 h 10000"/>
                    <a:gd name="connsiteX9-19" fmla="*/ 8448 w 10000"/>
                    <a:gd name="connsiteY9-20" fmla="*/ 9807 h 10000"/>
                    <a:gd name="connsiteX0-21" fmla="*/ 8448 w 10000"/>
                    <a:gd name="connsiteY0-22" fmla="*/ 9807 h 10000"/>
                    <a:gd name="connsiteX1-23" fmla="*/ 1220 w 10000"/>
                    <a:gd name="connsiteY1-24" fmla="*/ 9711 h 10000"/>
                    <a:gd name="connsiteX2-25" fmla="*/ 199 w 10000"/>
                    <a:gd name="connsiteY2-26" fmla="*/ 6988 h 10000"/>
                    <a:gd name="connsiteX3-27" fmla="*/ 1638 w 10000"/>
                    <a:gd name="connsiteY3-28" fmla="*/ 4336 h 10000"/>
                    <a:gd name="connsiteX4-29" fmla="*/ 3806 w 10000"/>
                    <a:gd name="connsiteY4-30" fmla="*/ 627 h 10000"/>
                    <a:gd name="connsiteX5-31" fmla="*/ 6684 w 10000"/>
                    <a:gd name="connsiteY5-32" fmla="*/ 2940 h 10000"/>
                    <a:gd name="connsiteX6-33" fmla="*/ 8621 w 10000"/>
                    <a:gd name="connsiteY6-34" fmla="*/ 2867 h 10000"/>
                    <a:gd name="connsiteX7-35" fmla="*/ 9353 w 10000"/>
                    <a:gd name="connsiteY7-36" fmla="*/ 5815 h 10000"/>
                    <a:gd name="connsiteX8-37" fmla="*/ 9841 w 10000"/>
                    <a:gd name="connsiteY8-38" fmla="*/ 8096 h 10000"/>
                    <a:gd name="connsiteX9-39" fmla="*/ 8448 w 10000"/>
                    <a:gd name="connsiteY9-40" fmla="*/ 9807 h 10000"/>
                    <a:gd name="connsiteX0-41" fmla="*/ 8448 w 10000"/>
                    <a:gd name="connsiteY0-42" fmla="*/ 9807 h 10000"/>
                    <a:gd name="connsiteX1-43" fmla="*/ 1220 w 10000"/>
                    <a:gd name="connsiteY1-44" fmla="*/ 9711 h 10000"/>
                    <a:gd name="connsiteX2-45" fmla="*/ 199 w 10000"/>
                    <a:gd name="connsiteY2-46" fmla="*/ 6988 h 10000"/>
                    <a:gd name="connsiteX3-47" fmla="*/ 1638 w 10000"/>
                    <a:gd name="connsiteY3-48" fmla="*/ 4336 h 10000"/>
                    <a:gd name="connsiteX4-49" fmla="*/ 3806 w 10000"/>
                    <a:gd name="connsiteY4-50" fmla="*/ 627 h 10000"/>
                    <a:gd name="connsiteX5-51" fmla="*/ 6684 w 10000"/>
                    <a:gd name="connsiteY5-52" fmla="*/ 2940 h 10000"/>
                    <a:gd name="connsiteX6-53" fmla="*/ 8621 w 10000"/>
                    <a:gd name="connsiteY6-54" fmla="*/ 2867 h 10000"/>
                    <a:gd name="connsiteX7-55" fmla="*/ 9054 w 10000"/>
                    <a:gd name="connsiteY7-56" fmla="*/ 5692 h 10000"/>
                    <a:gd name="connsiteX8-57" fmla="*/ 9841 w 10000"/>
                    <a:gd name="connsiteY8-58" fmla="*/ 8096 h 10000"/>
                    <a:gd name="connsiteX9-59" fmla="*/ 8448 w 10000"/>
                    <a:gd name="connsiteY9-60" fmla="*/ 9807 h 10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0000" h="10000">
                      <a:moveTo>
                        <a:pt x="8448" y="9807"/>
                      </a:moveTo>
                      <a:lnTo>
                        <a:pt x="1220" y="9711"/>
                      </a:lnTo>
                      <a:cubicBezTo>
                        <a:pt x="1220" y="9711"/>
                        <a:pt x="0" y="9253"/>
                        <a:pt x="199" y="6988"/>
                      </a:cubicBezTo>
                      <a:cubicBezTo>
                        <a:pt x="424" y="4530"/>
                        <a:pt x="1638" y="4336"/>
                        <a:pt x="1638" y="4336"/>
                      </a:cubicBezTo>
                      <a:cubicBezTo>
                        <a:pt x="1638" y="4336"/>
                        <a:pt x="1711" y="1277"/>
                        <a:pt x="3806" y="627"/>
                      </a:cubicBezTo>
                      <a:cubicBezTo>
                        <a:pt x="5849" y="0"/>
                        <a:pt x="6684" y="2940"/>
                        <a:pt x="6684" y="2940"/>
                      </a:cubicBezTo>
                      <a:cubicBezTo>
                        <a:pt x="6684" y="2940"/>
                        <a:pt x="7732" y="1542"/>
                        <a:pt x="8621" y="2867"/>
                      </a:cubicBezTo>
                      <a:cubicBezTo>
                        <a:pt x="9363" y="3952"/>
                        <a:pt x="9054" y="5692"/>
                        <a:pt x="9054" y="5692"/>
                      </a:cubicBezTo>
                      <a:cubicBezTo>
                        <a:pt x="9054" y="5692"/>
                        <a:pt x="10000" y="6361"/>
                        <a:pt x="9841" y="8096"/>
                      </a:cubicBezTo>
                      <a:cubicBezTo>
                        <a:pt x="9668" y="10000"/>
                        <a:pt x="8448" y="9807"/>
                        <a:pt x="8448" y="9807"/>
                      </a:cubicBezTo>
                      <a:close/>
                    </a:path>
                  </a:pathLst>
                </a:custGeom>
                <a:gradFill>
                  <a:gsLst>
                    <a:gs pos="2000">
                      <a:srgbClr val="006EBF">
                        <a:alpha val="0"/>
                      </a:srgbClr>
                    </a:gs>
                    <a:gs pos="58000">
                      <a:srgbClr val="16E8FF">
                        <a:alpha val="30000"/>
                      </a:srgbClr>
                    </a:gs>
                    <a:gs pos="100000">
                      <a:srgbClr val="16E8FF">
                        <a:alpha val="60000"/>
                      </a:srgbClr>
                    </a:gs>
                  </a:gsLst>
                  <a:lin ang="5400000" scaled="0"/>
                </a:gradFill>
                <a:ln w="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80645" tIns="40322" rIns="80645" bIns="40322" numCol="1" spcCol="0" rtlCol="0" fromWordArt="0" anchor="ctr" anchorCtr="0" forceAA="0" compatLnSpc="1">
                  <a:noAutofit/>
                </a:bodyPr>
                <a:lstStyle/>
                <a:p>
                  <a:pPr lvl="0" algn="ctr">
                    <a:buClrTx/>
                    <a:buSzTx/>
                    <a:buFontTx/>
                  </a:pPr>
                  <a:endParaRPr lang="zh-CN" altLang="en-US" sz="885">
                    <a:solidFill>
                      <a:srgbClr val="C00000"/>
                    </a:solidFill>
                    <a:latin typeface="Times New Roman" panose="02020603050405020304" pitchFamily="18" charset="0"/>
                    <a:ea typeface="微软雅黑" panose="020B0503020204020204" pitchFamily="34" charset="-122"/>
                    <a:cs typeface="Times New Roman" panose="02020603050405020304" pitchFamily="18" charset="0"/>
                    <a:sym typeface="Yu Gothic UI" panose="020B0500000000000000" charset="-128"/>
                  </a:endParaRPr>
                </a:p>
              </p:txBody>
            </p:sp>
            <p:sp>
              <p:nvSpPr>
                <p:cNvPr id="61" name="矩形 60"/>
                <p:cNvSpPr/>
                <p:nvPr/>
              </p:nvSpPr>
              <p:spPr>
                <a:xfrm>
                  <a:off x="14464" y="9885"/>
                  <a:ext cx="1649" cy="277"/>
                </a:xfrm>
                <a:prstGeom prst="rect">
                  <a:avLst/>
                </a:prstGeom>
                <a:noFill/>
                <a:ln w="12700" cap="flat" cmpd="sng" algn="ctr">
                  <a:noFill/>
                  <a:prstDash val="solid"/>
                  <a:miter lim="800000"/>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795" b="1" i="0" u="none" strike="noStrike" cap="none" spc="0" normalizeH="0" baseline="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sym typeface="Yu Gothic UI" panose="020B0500000000000000" charset="-128"/>
                    </a:rPr>
                    <a:t>edge</a:t>
                  </a:r>
                </a:p>
              </p:txBody>
            </p:sp>
            <p:grpSp>
              <p:nvGrpSpPr>
                <p:cNvPr id="62" name="组合 61"/>
                <p:cNvGrpSpPr/>
                <p:nvPr/>
              </p:nvGrpSpPr>
              <p:grpSpPr>
                <a:xfrm>
                  <a:off x="14694" y="10235"/>
                  <a:ext cx="975" cy="208"/>
                  <a:chOff x="14869" y="8762"/>
                  <a:chExt cx="975" cy="208"/>
                </a:xfrm>
              </p:grpSpPr>
              <p:sp>
                <p:nvSpPr>
                  <p:cNvPr id="63" name="cpu_152883"/>
                  <p:cNvSpPr/>
                  <p:nvPr/>
                </p:nvSpPr>
                <p:spPr>
                  <a:xfrm>
                    <a:off x="15226" y="8776"/>
                    <a:ext cx="238" cy="195"/>
                  </a:xfrm>
                  <a:custGeom>
                    <a:avLst/>
                    <a:gdLst>
                      <a:gd name="T0" fmla="*/ 6533 w 6534"/>
                      <a:gd name="T1" fmla="*/ 3267 h 6536"/>
                      <a:gd name="T2" fmla="*/ 5462 w 6534"/>
                      <a:gd name="T3" fmla="*/ 2988 h 6536"/>
                      <a:gd name="T4" fmla="*/ 6254 w 6534"/>
                      <a:gd name="T5" fmla="*/ 2600 h 6536"/>
                      <a:gd name="T6" fmla="*/ 6254 w 6534"/>
                      <a:gd name="T7" fmla="*/ 2043 h 6536"/>
                      <a:gd name="T8" fmla="*/ 5462 w 6534"/>
                      <a:gd name="T9" fmla="*/ 1361 h 6536"/>
                      <a:gd name="T10" fmla="*/ 4489 w 6534"/>
                      <a:gd name="T11" fmla="*/ 1083 h 6536"/>
                      <a:gd name="T12" fmla="*/ 4210 w 6534"/>
                      <a:gd name="T13" fmla="*/ 0 h 6536"/>
                      <a:gd name="T14" fmla="*/ 3932 w 6534"/>
                      <a:gd name="T15" fmla="*/ 1085 h 6536"/>
                      <a:gd name="T16" fmla="*/ 3542 w 6534"/>
                      <a:gd name="T17" fmla="*/ 279 h 6536"/>
                      <a:gd name="T18" fmla="*/ 2985 w 6534"/>
                      <a:gd name="T19" fmla="*/ 279 h 6536"/>
                      <a:gd name="T20" fmla="*/ 2600 w 6534"/>
                      <a:gd name="T21" fmla="*/ 1085 h 6536"/>
                      <a:gd name="T22" fmla="*/ 2321 w 6534"/>
                      <a:gd name="T23" fmla="*/ 0 h 6536"/>
                      <a:gd name="T24" fmla="*/ 2042 w 6534"/>
                      <a:gd name="T25" fmla="*/ 1085 h 6536"/>
                      <a:gd name="T26" fmla="*/ 1110 w 6534"/>
                      <a:gd name="T27" fmla="*/ 1364 h 6536"/>
                      <a:gd name="T28" fmla="*/ 278 w 6534"/>
                      <a:gd name="T29" fmla="*/ 2045 h 6536"/>
                      <a:gd name="T30" fmla="*/ 278 w 6534"/>
                      <a:gd name="T31" fmla="*/ 2603 h 6536"/>
                      <a:gd name="T32" fmla="*/ 1113 w 6534"/>
                      <a:gd name="T33" fmla="*/ 2992 h 6536"/>
                      <a:gd name="T34" fmla="*/ 0 w 6534"/>
                      <a:gd name="T35" fmla="*/ 3271 h 6536"/>
                      <a:gd name="T36" fmla="*/ 1113 w 6534"/>
                      <a:gd name="T37" fmla="*/ 3549 h 6536"/>
                      <a:gd name="T38" fmla="*/ 278 w 6534"/>
                      <a:gd name="T39" fmla="*/ 3920 h 6536"/>
                      <a:gd name="T40" fmla="*/ 278 w 6534"/>
                      <a:gd name="T41" fmla="*/ 4477 h 6536"/>
                      <a:gd name="T42" fmla="*/ 1113 w 6534"/>
                      <a:gd name="T43" fmla="*/ 5159 h 6536"/>
                      <a:gd name="T44" fmla="*/ 2045 w 6534"/>
                      <a:gd name="T45" fmla="*/ 5437 h 6536"/>
                      <a:gd name="T46" fmla="*/ 2324 w 6534"/>
                      <a:gd name="T47" fmla="*/ 6536 h 6536"/>
                      <a:gd name="T48" fmla="*/ 2602 w 6534"/>
                      <a:gd name="T49" fmla="*/ 5437 h 6536"/>
                      <a:gd name="T50" fmla="*/ 2992 w 6534"/>
                      <a:gd name="T51" fmla="*/ 6257 h 6536"/>
                      <a:gd name="T52" fmla="*/ 3549 w 6534"/>
                      <a:gd name="T53" fmla="*/ 6257 h 6536"/>
                      <a:gd name="T54" fmla="*/ 3933 w 6534"/>
                      <a:gd name="T55" fmla="*/ 5437 h 6536"/>
                      <a:gd name="T56" fmla="*/ 4212 w 6534"/>
                      <a:gd name="T57" fmla="*/ 6536 h 6536"/>
                      <a:gd name="T58" fmla="*/ 4490 w 6534"/>
                      <a:gd name="T59" fmla="*/ 5437 h 6536"/>
                      <a:gd name="T60" fmla="*/ 5464 w 6534"/>
                      <a:gd name="T61" fmla="*/ 5159 h 6536"/>
                      <a:gd name="T62" fmla="*/ 6256 w 6534"/>
                      <a:gd name="T63" fmla="*/ 4477 h 6536"/>
                      <a:gd name="T64" fmla="*/ 6256 w 6534"/>
                      <a:gd name="T65" fmla="*/ 3920 h 6536"/>
                      <a:gd name="T66" fmla="*/ 5464 w 6534"/>
                      <a:gd name="T67" fmla="*/ 3545 h 6536"/>
                      <a:gd name="T68" fmla="*/ 4906 w 6534"/>
                      <a:gd name="T69" fmla="*/ 4893 h 6536"/>
                      <a:gd name="T70" fmla="*/ 1653 w 6534"/>
                      <a:gd name="T71" fmla="*/ 1640 h 6536"/>
                      <a:gd name="T72" fmla="*/ 4906 w 6534"/>
                      <a:gd name="T73" fmla="*/ 4893 h 6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534" h="6536">
                        <a:moveTo>
                          <a:pt x="6254" y="3545"/>
                        </a:moveTo>
                        <a:cubicBezTo>
                          <a:pt x="6408" y="3545"/>
                          <a:pt x="6533" y="3420"/>
                          <a:pt x="6533" y="3267"/>
                        </a:cubicBezTo>
                        <a:cubicBezTo>
                          <a:pt x="6533" y="3113"/>
                          <a:pt x="6408" y="2988"/>
                          <a:pt x="6254" y="2988"/>
                        </a:cubicBezTo>
                        <a:lnTo>
                          <a:pt x="5462" y="2988"/>
                        </a:lnTo>
                        <a:lnTo>
                          <a:pt x="5462" y="2600"/>
                        </a:lnTo>
                        <a:lnTo>
                          <a:pt x="6254" y="2600"/>
                        </a:lnTo>
                        <a:cubicBezTo>
                          <a:pt x="6408" y="2600"/>
                          <a:pt x="6533" y="2475"/>
                          <a:pt x="6533" y="2321"/>
                        </a:cubicBezTo>
                        <a:cubicBezTo>
                          <a:pt x="6533" y="2168"/>
                          <a:pt x="6408" y="2043"/>
                          <a:pt x="6254" y="2043"/>
                        </a:cubicBezTo>
                        <a:lnTo>
                          <a:pt x="5462" y="2043"/>
                        </a:lnTo>
                        <a:lnTo>
                          <a:pt x="5462" y="1361"/>
                        </a:lnTo>
                        <a:cubicBezTo>
                          <a:pt x="5462" y="1208"/>
                          <a:pt x="5337" y="1083"/>
                          <a:pt x="5184" y="1083"/>
                        </a:cubicBezTo>
                        <a:lnTo>
                          <a:pt x="4489" y="1083"/>
                        </a:lnTo>
                        <a:lnTo>
                          <a:pt x="4489" y="279"/>
                        </a:lnTo>
                        <a:cubicBezTo>
                          <a:pt x="4489" y="125"/>
                          <a:pt x="4364" y="0"/>
                          <a:pt x="4210" y="0"/>
                        </a:cubicBezTo>
                        <a:cubicBezTo>
                          <a:pt x="4057" y="0"/>
                          <a:pt x="3932" y="125"/>
                          <a:pt x="3932" y="279"/>
                        </a:cubicBezTo>
                        <a:lnTo>
                          <a:pt x="3932" y="1085"/>
                        </a:lnTo>
                        <a:lnTo>
                          <a:pt x="3542" y="1085"/>
                        </a:lnTo>
                        <a:lnTo>
                          <a:pt x="3542" y="279"/>
                        </a:lnTo>
                        <a:cubicBezTo>
                          <a:pt x="3542" y="125"/>
                          <a:pt x="3417" y="0"/>
                          <a:pt x="3264" y="0"/>
                        </a:cubicBezTo>
                        <a:cubicBezTo>
                          <a:pt x="3110" y="0"/>
                          <a:pt x="2985" y="125"/>
                          <a:pt x="2985" y="279"/>
                        </a:cubicBezTo>
                        <a:lnTo>
                          <a:pt x="2985" y="1085"/>
                        </a:lnTo>
                        <a:lnTo>
                          <a:pt x="2600" y="1085"/>
                        </a:lnTo>
                        <a:lnTo>
                          <a:pt x="2600" y="279"/>
                        </a:lnTo>
                        <a:cubicBezTo>
                          <a:pt x="2600" y="125"/>
                          <a:pt x="2474" y="0"/>
                          <a:pt x="2321" y="0"/>
                        </a:cubicBezTo>
                        <a:cubicBezTo>
                          <a:pt x="2168" y="0"/>
                          <a:pt x="2042" y="125"/>
                          <a:pt x="2042" y="279"/>
                        </a:cubicBezTo>
                        <a:lnTo>
                          <a:pt x="2042" y="1085"/>
                        </a:lnTo>
                        <a:lnTo>
                          <a:pt x="1389" y="1085"/>
                        </a:lnTo>
                        <a:cubicBezTo>
                          <a:pt x="1236" y="1085"/>
                          <a:pt x="1110" y="1211"/>
                          <a:pt x="1110" y="1364"/>
                        </a:cubicBezTo>
                        <a:lnTo>
                          <a:pt x="1110" y="2045"/>
                        </a:lnTo>
                        <a:lnTo>
                          <a:pt x="278" y="2045"/>
                        </a:lnTo>
                        <a:cubicBezTo>
                          <a:pt x="125" y="2045"/>
                          <a:pt x="0" y="2171"/>
                          <a:pt x="0" y="2324"/>
                        </a:cubicBezTo>
                        <a:cubicBezTo>
                          <a:pt x="0" y="2477"/>
                          <a:pt x="125" y="2603"/>
                          <a:pt x="278" y="2603"/>
                        </a:cubicBezTo>
                        <a:lnTo>
                          <a:pt x="1113" y="2603"/>
                        </a:lnTo>
                        <a:lnTo>
                          <a:pt x="1113" y="2992"/>
                        </a:lnTo>
                        <a:lnTo>
                          <a:pt x="278" y="2992"/>
                        </a:lnTo>
                        <a:cubicBezTo>
                          <a:pt x="125" y="2992"/>
                          <a:pt x="0" y="3117"/>
                          <a:pt x="0" y="3271"/>
                        </a:cubicBezTo>
                        <a:cubicBezTo>
                          <a:pt x="0" y="3424"/>
                          <a:pt x="125" y="3549"/>
                          <a:pt x="278" y="3549"/>
                        </a:cubicBezTo>
                        <a:lnTo>
                          <a:pt x="1113" y="3549"/>
                        </a:lnTo>
                        <a:lnTo>
                          <a:pt x="1113" y="3920"/>
                        </a:lnTo>
                        <a:lnTo>
                          <a:pt x="278" y="3920"/>
                        </a:lnTo>
                        <a:cubicBezTo>
                          <a:pt x="125" y="3920"/>
                          <a:pt x="0" y="4045"/>
                          <a:pt x="0" y="4199"/>
                        </a:cubicBezTo>
                        <a:cubicBezTo>
                          <a:pt x="0" y="4352"/>
                          <a:pt x="125" y="4477"/>
                          <a:pt x="278" y="4477"/>
                        </a:cubicBezTo>
                        <a:lnTo>
                          <a:pt x="1113" y="4477"/>
                        </a:lnTo>
                        <a:lnTo>
                          <a:pt x="1113" y="5159"/>
                        </a:lnTo>
                        <a:cubicBezTo>
                          <a:pt x="1113" y="5312"/>
                          <a:pt x="1238" y="5437"/>
                          <a:pt x="1392" y="5437"/>
                        </a:cubicBezTo>
                        <a:lnTo>
                          <a:pt x="2045" y="5437"/>
                        </a:lnTo>
                        <a:lnTo>
                          <a:pt x="2045" y="6257"/>
                        </a:lnTo>
                        <a:cubicBezTo>
                          <a:pt x="2045" y="6411"/>
                          <a:pt x="2170" y="6536"/>
                          <a:pt x="2324" y="6536"/>
                        </a:cubicBezTo>
                        <a:cubicBezTo>
                          <a:pt x="2477" y="6536"/>
                          <a:pt x="2602" y="6411"/>
                          <a:pt x="2602" y="6257"/>
                        </a:cubicBezTo>
                        <a:lnTo>
                          <a:pt x="2602" y="5437"/>
                        </a:lnTo>
                        <a:lnTo>
                          <a:pt x="2992" y="5437"/>
                        </a:lnTo>
                        <a:lnTo>
                          <a:pt x="2992" y="6257"/>
                        </a:lnTo>
                        <a:cubicBezTo>
                          <a:pt x="2992" y="6411"/>
                          <a:pt x="3117" y="6536"/>
                          <a:pt x="3270" y="6536"/>
                        </a:cubicBezTo>
                        <a:cubicBezTo>
                          <a:pt x="3424" y="6536"/>
                          <a:pt x="3549" y="6411"/>
                          <a:pt x="3549" y="6257"/>
                        </a:cubicBezTo>
                        <a:lnTo>
                          <a:pt x="3549" y="5437"/>
                        </a:lnTo>
                        <a:lnTo>
                          <a:pt x="3933" y="5437"/>
                        </a:lnTo>
                        <a:lnTo>
                          <a:pt x="3933" y="6257"/>
                        </a:lnTo>
                        <a:cubicBezTo>
                          <a:pt x="3933" y="6411"/>
                          <a:pt x="4058" y="6536"/>
                          <a:pt x="4212" y="6536"/>
                        </a:cubicBezTo>
                        <a:cubicBezTo>
                          <a:pt x="4350" y="6536"/>
                          <a:pt x="4476" y="6411"/>
                          <a:pt x="4490" y="6257"/>
                        </a:cubicBezTo>
                        <a:lnTo>
                          <a:pt x="4490" y="5437"/>
                        </a:lnTo>
                        <a:lnTo>
                          <a:pt x="5185" y="5437"/>
                        </a:lnTo>
                        <a:cubicBezTo>
                          <a:pt x="5338" y="5437"/>
                          <a:pt x="5464" y="5327"/>
                          <a:pt x="5464" y="5159"/>
                        </a:cubicBezTo>
                        <a:lnTo>
                          <a:pt x="5464" y="4477"/>
                        </a:lnTo>
                        <a:lnTo>
                          <a:pt x="6256" y="4477"/>
                        </a:lnTo>
                        <a:cubicBezTo>
                          <a:pt x="6409" y="4477"/>
                          <a:pt x="6534" y="4352"/>
                          <a:pt x="6534" y="4199"/>
                        </a:cubicBezTo>
                        <a:cubicBezTo>
                          <a:pt x="6534" y="4045"/>
                          <a:pt x="6409" y="3920"/>
                          <a:pt x="6256" y="3920"/>
                        </a:cubicBezTo>
                        <a:lnTo>
                          <a:pt x="5464" y="3920"/>
                        </a:lnTo>
                        <a:lnTo>
                          <a:pt x="5464" y="3545"/>
                        </a:lnTo>
                        <a:lnTo>
                          <a:pt x="6254" y="3545"/>
                        </a:lnTo>
                        <a:close/>
                        <a:moveTo>
                          <a:pt x="4906" y="4893"/>
                        </a:moveTo>
                        <a:lnTo>
                          <a:pt x="1653" y="4893"/>
                        </a:lnTo>
                        <a:lnTo>
                          <a:pt x="1653" y="1640"/>
                        </a:lnTo>
                        <a:lnTo>
                          <a:pt x="4906" y="1640"/>
                        </a:lnTo>
                        <a:lnTo>
                          <a:pt x="4906" y="4893"/>
                        </a:lnTo>
                        <a:close/>
                      </a:path>
                    </a:pathLst>
                  </a:custGeom>
                  <a:gradFill>
                    <a:gsLst>
                      <a:gs pos="2000">
                        <a:srgbClr val="006EBF">
                          <a:alpha val="0"/>
                        </a:srgbClr>
                      </a:gs>
                      <a:gs pos="39000">
                        <a:srgbClr val="0BABDF">
                          <a:alpha val="100000"/>
                        </a:srgbClr>
                      </a:gs>
                      <a:gs pos="67000">
                        <a:srgbClr val="16E8FF">
                          <a:alpha val="30000"/>
                        </a:srgbClr>
                      </a:gs>
                      <a:gs pos="100000">
                        <a:srgbClr val="16E8FF">
                          <a:alpha val="60000"/>
                        </a:srgbClr>
                      </a:gs>
                    </a:gsLst>
                    <a:lin ang="2700000" scaled="0"/>
                  </a:gradFill>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970" b="0" i="0" u="none" strike="noStrike" kern="1200" cap="none" spc="0" normalizeH="0" baseline="0" noProof="0">
                      <a:ln>
                        <a:noFill/>
                      </a:ln>
                      <a:solidFill>
                        <a:srgbClr val="C00000"/>
                      </a:solidFill>
                      <a:effectLst>
                        <a:outerShdw blurRad="38100" dist="38100" dir="2700000" algn="tl">
                          <a:srgbClr val="000000">
                            <a:alpha val="43137"/>
                          </a:srgbClr>
                        </a:outerShdw>
                      </a:effectLst>
                      <a:uLnTx/>
                      <a:uFillTx/>
                      <a:latin typeface="Times New Roman" panose="02020603050405020304" pitchFamily="18" charset="0"/>
                      <a:ea typeface="微软雅黑" panose="020B0503020204020204" pitchFamily="34" charset="-122"/>
                      <a:cs typeface="Times New Roman" panose="02020603050405020304" pitchFamily="18" charset="0"/>
                    </a:endParaRPr>
                  </a:p>
                </p:txBody>
              </p:sp>
              <p:grpSp>
                <p:nvGrpSpPr>
                  <p:cNvPr id="64" name="组合 506"/>
                  <p:cNvGrpSpPr/>
                  <p:nvPr/>
                </p:nvGrpSpPr>
                <p:grpSpPr>
                  <a:xfrm>
                    <a:off x="15526" y="8791"/>
                    <a:ext cx="318" cy="153"/>
                    <a:chOff x="688975" y="2112963"/>
                    <a:chExt cx="3595687" cy="2268538"/>
                  </a:xfrm>
                  <a:solidFill>
                    <a:schemeClr val="bg1"/>
                  </a:solidFill>
                </p:grpSpPr>
                <p:sp>
                  <p:nvSpPr>
                    <p:cNvPr id="65" name="Freeform 66"/>
                    <p:cNvSpPr>
                      <a:spLocks noEditPoints="1"/>
                    </p:cNvSpPr>
                    <p:nvPr/>
                  </p:nvSpPr>
                  <p:spPr bwMode="black">
                    <a:xfrm>
                      <a:off x="823912" y="2190748"/>
                      <a:ext cx="1530349" cy="2105026"/>
                    </a:xfrm>
                    <a:custGeom>
                      <a:avLst/>
                      <a:gdLst>
                        <a:gd name="T0" fmla="*/ 2780 w 4241"/>
                        <a:gd name="T1" fmla="*/ 0 h 5829"/>
                        <a:gd name="T2" fmla="*/ 0 w 4241"/>
                        <a:gd name="T3" fmla="*/ 325 h 5829"/>
                        <a:gd name="T4" fmla="*/ 0 w 4241"/>
                        <a:gd name="T5" fmla="*/ 5466 h 5829"/>
                        <a:gd name="T6" fmla="*/ 2780 w 4241"/>
                        <a:gd name="T7" fmla="*/ 5829 h 5829"/>
                        <a:gd name="T8" fmla="*/ 2780 w 4241"/>
                        <a:gd name="T9" fmla="*/ 5829 h 5829"/>
                        <a:gd name="T10" fmla="*/ 4241 w 4241"/>
                        <a:gd name="T11" fmla="*/ 5340 h 5829"/>
                        <a:gd name="T12" fmla="*/ 4241 w 4241"/>
                        <a:gd name="T13" fmla="*/ 425 h 5829"/>
                        <a:gd name="T14" fmla="*/ 2780 w 4241"/>
                        <a:gd name="T15" fmla="*/ 0 h 5829"/>
                        <a:gd name="T16" fmla="*/ 2577 w 4241"/>
                        <a:gd name="T17" fmla="*/ 189 h 5829"/>
                        <a:gd name="T18" fmla="*/ 162 w 4241"/>
                        <a:gd name="T19" fmla="*/ 409 h 5829"/>
                        <a:gd name="T20" fmla="*/ 162 w 4241"/>
                        <a:gd name="T21" fmla="*/ 807 h 5829"/>
                        <a:gd name="T22" fmla="*/ 2577 w 4241"/>
                        <a:gd name="T23" fmla="*/ 587 h 5829"/>
                        <a:gd name="T24" fmla="*/ 2577 w 4241"/>
                        <a:gd name="T25" fmla="*/ 189 h 5829"/>
                        <a:gd name="T26" fmla="*/ 2577 w 4241"/>
                        <a:gd name="T27" fmla="*/ 3601 h 5829"/>
                        <a:gd name="T28" fmla="*/ 162 w 4241"/>
                        <a:gd name="T29" fmla="*/ 3519 h 5829"/>
                        <a:gd name="T30" fmla="*/ 162 w 4241"/>
                        <a:gd name="T31" fmla="*/ 5358 h 5829"/>
                        <a:gd name="T32" fmla="*/ 2577 w 4241"/>
                        <a:gd name="T33" fmla="*/ 5668 h 5829"/>
                        <a:gd name="T34" fmla="*/ 2577 w 4241"/>
                        <a:gd name="T35" fmla="*/ 3601 h 5829"/>
                        <a:gd name="T36" fmla="*/ 2577 w 4241"/>
                        <a:gd name="T37" fmla="*/ 3030 h 5829"/>
                        <a:gd name="T38" fmla="*/ 162 w 4241"/>
                        <a:gd name="T39" fmla="*/ 2993 h 5829"/>
                        <a:gd name="T40" fmla="*/ 162 w 4241"/>
                        <a:gd name="T41" fmla="*/ 3391 h 5829"/>
                        <a:gd name="T42" fmla="*/ 2577 w 4241"/>
                        <a:gd name="T43" fmla="*/ 3429 h 5829"/>
                        <a:gd name="T44" fmla="*/ 2577 w 4241"/>
                        <a:gd name="T45" fmla="*/ 3030 h 5829"/>
                        <a:gd name="T46" fmla="*/ 2577 w 4241"/>
                        <a:gd name="T47" fmla="*/ 2451 h 5829"/>
                        <a:gd name="T48" fmla="*/ 162 w 4241"/>
                        <a:gd name="T49" fmla="*/ 2487 h 5829"/>
                        <a:gd name="T50" fmla="*/ 162 w 4241"/>
                        <a:gd name="T51" fmla="*/ 2852 h 5829"/>
                        <a:gd name="T52" fmla="*/ 2588 w 4241"/>
                        <a:gd name="T53" fmla="*/ 2886 h 5829"/>
                        <a:gd name="T54" fmla="*/ 2577 w 4241"/>
                        <a:gd name="T55" fmla="*/ 2451 h 5829"/>
                        <a:gd name="T56" fmla="*/ 2577 w 4241"/>
                        <a:gd name="T57" fmla="*/ 1899 h 5829"/>
                        <a:gd name="T58" fmla="*/ 162 w 4241"/>
                        <a:gd name="T59" fmla="*/ 1955 h 5829"/>
                        <a:gd name="T60" fmla="*/ 162 w 4241"/>
                        <a:gd name="T61" fmla="*/ 2353 h 5829"/>
                        <a:gd name="T62" fmla="*/ 2577 w 4241"/>
                        <a:gd name="T63" fmla="*/ 2333 h 5829"/>
                        <a:gd name="T64" fmla="*/ 2577 w 4241"/>
                        <a:gd name="T65" fmla="*/ 1899 h 5829"/>
                        <a:gd name="T66" fmla="*/ 2577 w 4241"/>
                        <a:gd name="T67" fmla="*/ 1307 h 5829"/>
                        <a:gd name="T68" fmla="*/ 162 w 4241"/>
                        <a:gd name="T69" fmla="*/ 1452 h 5829"/>
                        <a:gd name="T70" fmla="*/ 162 w 4241"/>
                        <a:gd name="T71" fmla="*/ 1824 h 5829"/>
                        <a:gd name="T72" fmla="*/ 2577 w 4241"/>
                        <a:gd name="T73" fmla="*/ 1739 h 5829"/>
                        <a:gd name="T74" fmla="*/ 2577 w 4241"/>
                        <a:gd name="T75" fmla="*/ 1307 h 5829"/>
                        <a:gd name="T76" fmla="*/ 2577 w 4241"/>
                        <a:gd name="T77" fmla="*/ 740 h 5829"/>
                        <a:gd name="T78" fmla="*/ 166 w 4241"/>
                        <a:gd name="T79" fmla="*/ 923 h 5829"/>
                        <a:gd name="T80" fmla="*/ 163 w 4241"/>
                        <a:gd name="T81" fmla="*/ 1325 h 5829"/>
                        <a:gd name="T82" fmla="*/ 2577 w 4241"/>
                        <a:gd name="T83" fmla="*/ 1171 h 5829"/>
                        <a:gd name="T84" fmla="*/ 2577 w 4241"/>
                        <a:gd name="T85" fmla="*/ 740 h 5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241" h="5829">
                          <a:moveTo>
                            <a:pt x="2780" y="0"/>
                          </a:moveTo>
                          <a:lnTo>
                            <a:pt x="0" y="325"/>
                          </a:lnTo>
                          <a:lnTo>
                            <a:pt x="0" y="5466"/>
                          </a:lnTo>
                          <a:lnTo>
                            <a:pt x="2780" y="5829"/>
                          </a:lnTo>
                          <a:lnTo>
                            <a:pt x="2780" y="5829"/>
                          </a:lnTo>
                          <a:lnTo>
                            <a:pt x="4241" y="5340"/>
                          </a:lnTo>
                          <a:lnTo>
                            <a:pt x="4241" y="425"/>
                          </a:lnTo>
                          <a:lnTo>
                            <a:pt x="2780" y="0"/>
                          </a:lnTo>
                          <a:close/>
                          <a:moveTo>
                            <a:pt x="2577" y="189"/>
                          </a:moveTo>
                          <a:lnTo>
                            <a:pt x="162" y="409"/>
                          </a:lnTo>
                          <a:lnTo>
                            <a:pt x="162" y="807"/>
                          </a:lnTo>
                          <a:lnTo>
                            <a:pt x="2577" y="587"/>
                          </a:lnTo>
                          <a:lnTo>
                            <a:pt x="2577" y="189"/>
                          </a:lnTo>
                          <a:close/>
                          <a:moveTo>
                            <a:pt x="2577" y="3601"/>
                          </a:moveTo>
                          <a:lnTo>
                            <a:pt x="162" y="3519"/>
                          </a:lnTo>
                          <a:lnTo>
                            <a:pt x="162" y="5358"/>
                          </a:lnTo>
                          <a:lnTo>
                            <a:pt x="2577" y="5668"/>
                          </a:lnTo>
                          <a:lnTo>
                            <a:pt x="2577" y="3601"/>
                          </a:lnTo>
                          <a:close/>
                          <a:moveTo>
                            <a:pt x="2577" y="3030"/>
                          </a:moveTo>
                          <a:lnTo>
                            <a:pt x="162" y="2993"/>
                          </a:lnTo>
                          <a:lnTo>
                            <a:pt x="162" y="3391"/>
                          </a:lnTo>
                          <a:lnTo>
                            <a:pt x="2577" y="3429"/>
                          </a:lnTo>
                          <a:lnTo>
                            <a:pt x="2577" y="3030"/>
                          </a:lnTo>
                          <a:close/>
                          <a:moveTo>
                            <a:pt x="2577" y="2451"/>
                          </a:moveTo>
                          <a:lnTo>
                            <a:pt x="162" y="2487"/>
                          </a:lnTo>
                          <a:lnTo>
                            <a:pt x="162" y="2852"/>
                          </a:lnTo>
                          <a:lnTo>
                            <a:pt x="2588" y="2886"/>
                          </a:lnTo>
                          <a:lnTo>
                            <a:pt x="2577" y="2451"/>
                          </a:lnTo>
                          <a:close/>
                          <a:moveTo>
                            <a:pt x="2577" y="1899"/>
                          </a:moveTo>
                          <a:lnTo>
                            <a:pt x="162" y="1955"/>
                          </a:lnTo>
                          <a:lnTo>
                            <a:pt x="162" y="2353"/>
                          </a:lnTo>
                          <a:lnTo>
                            <a:pt x="2577" y="2333"/>
                          </a:lnTo>
                          <a:lnTo>
                            <a:pt x="2577" y="1899"/>
                          </a:lnTo>
                          <a:close/>
                          <a:moveTo>
                            <a:pt x="2577" y="1307"/>
                          </a:moveTo>
                          <a:lnTo>
                            <a:pt x="162" y="1452"/>
                          </a:lnTo>
                          <a:lnTo>
                            <a:pt x="162" y="1824"/>
                          </a:lnTo>
                          <a:lnTo>
                            <a:pt x="2577" y="1739"/>
                          </a:lnTo>
                          <a:lnTo>
                            <a:pt x="2577" y="1307"/>
                          </a:lnTo>
                          <a:close/>
                          <a:moveTo>
                            <a:pt x="2577" y="740"/>
                          </a:moveTo>
                          <a:lnTo>
                            <a:pt x="166" y="923"/>
                          </a:lnTo>
                          <a:lnTo>
                            <a:pt x="163" y="1325"/>
                          </a:lnTo>
                          <a:lnTo>
                            <a:pt x="2577" y="1171"/>
                          </a:lnTo>
                          <a:lnTo>
                            <a:pt x="2577" y="740"/>
                          </a:lnTo>
                          <a:close/>
                        </a:path>
                      </a:pathLst>
                    </a:custGeom>
                    <a:gradFill>
                      <a:gsLst>
                        <a:gs pos="2000">
                          <a:srgbClr val="006EBF">
                            <a:alpha val="0"/>
                          </a:srgbClr>
                        </a:gs>
                        <a:gs pos="39000">
                          <a:srgbClr val="0BABDF">
                            <a:alpha val="100000"/>
                          </a:srgbClr>
                        </a:gs>
                        <a:gs pos="67000">
                          <a:srgbClr val="16E8FF">
                            <a:alpha val="30000"/>
                          </a:srgbClr>
                        </a:gs>
                        <a:gs pos="100000">
                          <a:srgbClr val="16E8FF">
                            <a:alpha val="60000"/>
                          </a:srgbClr>
                        </a:gs>
                      </a:gsLst>
                      <a:lin ang="2700000" scaled="0"/>
                    </a:gradFill>
                  </p:spPr>
                  <p:txBody>
                    <a:bodyPr vert="horz" wrap="square" lIns="80645" tIns="40322" rIns="80645" bIns="40322" numCol="1" rtlCol="0" anchor="ctr" anchorCtr="0" compatLnSpc="0">
                      <a:noAutofit/>
                    </a:bodyPr>
                    <a:lstStyle/>
                    <a:p>
                      <a:pPr lvl="0" algn="ctr">
                        <a:spcBef>
                          <a:spcPts val="0"/>
                        </a:spcBef>
                        <a:spcAft>
                          <a:spcPts val="0"/>
                        </a:spcAft>
                        <a:buClrTx/>
                        <a:buSzTx/>
                        <a:buFontTx/>
                        <a:defRPr/>
                      </a:pPr>
                      <a:endParaRPr lang="en-US" sz="970" noProof="0">
                        <a:ln>
                          <a:noFill/>
                        </a:ln>
                        <a:solidFill>
                          <a:srgbClr val="C00000"/>
                        </a:solidFill>
                        <a:effectLst>
                          <a:outerShdw blurRad="38100" dist="38100" dir="2700000" algn="tl">
                            <a:srgbClr val="000000">
                              <a:alpha val="43137"/>
                            </a:srgbClr>
                          </a:outerShdw>
                        </a:effectLst>
                        <a:uLnTx/>
                        <a:uFillTx/>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
                  <p:nvSpPr>
                    <p:cNvPr id="66" name="Freeform 67"/>
                    <p:cNvSpPr>
                      <a:spLocks noEditPoints="1"/>
                    </p:cNvSpPr>
                    <p:nvPr/>
                  </p:nvSpPr>
                  <p:spPr bwMode="black">
                    <a:xfrm>
                      <a:off x="1981200" y="2443163"/>
                      <a:ext cx="1127127" cy="1550986"/>
                    </a:xfrm>
                    <a:custGeom>
                      <a:avLst/>
                      <a:gdLst>
                        <a:gd name="T0" fmla="*/ 2047 w 3123"/>
                        <a:gd name="T1" fmla="*/ 0 h 4293"/>
                        <a:gd name="T2" fmla="*/ 0 w 3123"/>
                        <a:gd name="T3" fmla="*/ 239 h 4293"/>
                        <a:gd name="T4" fmla="*/ 0 w 3123"/>
                        <a:gd name="T5" fmla="*/ 4025 h 4293"/>
                        <a:gd name="T6" fmla="*/ 2047 w 3123"/>
                        <a:gd name="T7" fmla="*/ 4293 h 4293"/>
                        <a:gd name="T8" fmla="*/ 2047 w 3123"/>
                        <a:gd name="T9" fmla="*/ 4293 h 4293"/>
                        <a:gd name="T10" fmla="*/ 3123 w 3123"/>
                        <a:gd name="T11" fmla="*/ 3933 h 4293"/>
                        <a:gd name="T12" fmla="*/ 3123 w 3123"/>
                        <a:gd name="T13" fmla="*/ 313 h 4293"/>
                        <a:gd name="T14" fmla="*/ 2047 w 3123"/>
                        <a:gd name="T15" fmla="*/ 0 h 4293"/>
                        <a:gd name="T16" fmla="*/ 1898 w 3123"/>
                        <a:gd name="T17" fmla="*/ 139 h 4293"/>
                        <a:gd name="T18" fmla="*/ 119 w 3123"/>
                        <a:gd name="T19" fmla="*/ 301 h 4293"/>
                        <a:gd name="T20" fmla="*/ 119 w 3123"/>
                        <a:gd name="T21" fmla="*/ 594 h 4293"/>
                        <a:gd name="T22" fmla="*/ 1898 w 3123"/>
                        <a:gd name="T23" fmla="*/ 432 h 4293"/>
                        <a:gd name="T24" fmla="*/ 1898 w 3123"/>
                        <a:gd name="T25" fmla="*/ 139 h 4293"/>
                        <a:gd name="T26" fmla="*/ 1898 w 3123"/>
                        <a:gd name="T27" fmla="*/ 2652 h 4293"/>
                        <a:gd name="T28" fmla="*/ 119 w 3123"/>
                        <a:gd name="T29" fmla="*/ 2591 h 4293"/>
                        <a:gd name="T30" fmla="*/ 119 w 3123"/>
                        <a:gd name="T31" fmla="*/ 3946 h 4293"/>
                        <a:gd name="T32" fmla="*/ 1898 w 3123"/>
                        <a:gd name="T33" fmla="*/ 4174 h 4293"/>
                        <a:gd name="T34" fmla="*/ 1898 w 3123"/>
                        <a:gd name="T35" fmla="*/ 2652 h 4293"/>
                        <a:gd name="T36" fmla="*/ 1898 w 3123"/>
                        <a:gd name="T37" fmla="*/ 2231 h 4293"/>
                        <a:gd name="T38" fmla="*/ 119 w 3123"/>
                        <a:gd name="T39" fmla="*/ 2204 h 4293"/>
                        <a:gd name="T40" fmla="*/ 119 w 3123"/>
                        <a:gd name="T41" fmla="*/ 2497 h 4293"/>
                        <a:gd name="T42" fmla="*/ 1898 w 3123"/>
                        <a:gd name="T43" fmla="*/ 2525 h 4293"/>
                        <a:gd name="T44" fmla="*/ 1898 w 3123"/>
                        <a:gd name="T45" fmla="*/ 2231 h 4293"/>
                        <a:gd name="T46" fmla="*/ 1898 w 3123"/>
                        <a:gd name="T47" fmla="*/ 1805 h 4293"/>
                        <a:gd name="T48" fmla="*/ 119 w 3123"/>
                        <a:gd name="T49" fmla="*/ 1831 h 4293"/>
                        <a:gd name="T50" fmla="*/ 119 w 3123"/>
                        <a:gd name="T51" fmla="*/ 2100 h 4293"/>
                        <a:gd name="T52" fmla="*/ 1906 w 3123"/>
                        <a:gd name="T53" fmla="*/ 2125 h 4293"/>
                        <a:gd name="T54" fmla="*/ 1898 w 3123"/>
                        <a:gd name="T55" fmla="*/ 1805 h 4293"/>
                        <a:gd name="T56" fmla="*/ 1898 w 3123"/>
                        <a:gd name="T57" fmla="*/ 1398 h 4293"/>
                        <a:gd name="T58" fmla="*/ 119 w 3123"/>
                        <a:gd name="T59" fmla="*/ 1440 h 4293"/>
                        <a:gd name="T60" fmla="*/ 119 w 3123"/>
                        <a:gd name="T61" fmla="*/ 1733 h 4293"/>
                        <a:gd name="T62" fmla="*/ 1898 w 3123"/>
                        <a:gd name="T63" fmla="*/ 1718 h 4293"/>
                        <a:gd name="T64" fmla="*/ 1898 w 3123"/>
                        <a:gd name="T65" fmla="*/ 1398 h 4293"/>
                        <a:gd name="T66" fmla="*/ 1898 w 3123"/>
                        <a:gd name="T67" fmla="*/ 963 h 4293"/>
                        <a:gd name="T68" fmla="*/ 119 w 3123"/>
                        <a:gd name="T69" fmla="*/ 1070 h 4293"/>
                        <a:gd name="T70" fmla="*/ 119 w 3123"/>
                        <a:gd name="T71" fmla="*/ 1343 h 4293"/>
                        <a:gd name="T72" fmla="*/ 1898 w 3123"/>
                        <a:gd name="T73" fmla="*/ 1280 h 4293"/>
                        <a:gd name="T74" fmla="*/ 1898 w 3123"/>
                        <a:gd name="T75" fmla="*/ 963 h 4293"/>
                        <a:gd name="T76" fmla="*/ 1898 w 3123"/>
                        <a:gd name="T77" fmla="*/ 545 h 4293"/>
                        <a:gd name="T78" fmla="*/ 122 w 3123"/>
                        <a:gd name="T79" fmla="*/ 680 h 4293"/>
                        <a:gd name="T80" fmla="*/ 120 w 3123"/>
                        <a:gd name="T81" fmla="*/ 976 h 4293"/>
                        <a:gd name="T82" fmla="*/ 1898 w 3123"/>
                        <a:gd name="T83" fmla="*/ 862 h 4293"/>
                        <a:gd name="T84" fmla="*/ 1898 w 3123"/>
                        <a:gd name="T85" fmla="*/ 545 h 4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123" h="4293">
                          <a:moveTo>
                            <a:pt x="2047" y="0"/>
                          </a:moveTo>
                          <a:lnTo>
                            <a:pt x="0" y="239"/>
                          </a:lnTo>
                          <a:lnTo>
                            <a:pt x="0" y="4025"/>
                          </a:lnTo>
                          <a:lnTo>
                            <a:pt x="2047" y="4293"/>
                          </a:lnTo>
                          <a:lnTo>
                            <a:pt x="2047" y="4293"/>
                          </a:lnTo>
                          <a:lnTo>
                            <a:pt x="3123" y="3933"/>
                          </a:lnTo>
                          <a:lnTo>
                            <a:pt x="3123" y="313"/>
                          </a:lnTo>
                          <a:lnTo>
                            <a:pt x="2047" y="0"/>
                          </a:lnTo>
                          <a:close/>
                          <a:moveTo>
                            <a:pt x="1898" y="139"/>
                          </a:moveTo>
                          <a:lnTo>
                            <a:pt x="119" y="301"/>
                          </a:lnTo>
                          <a:lnTo>
                            <a:pt x="119" y="594"/>
                          </a:lnTo>
                          <a:lnTo>
                            <a:pt x="1898" y="432"/>
                          </a:lnTo>
                          <a:lnTo>
                            <a:pt x="1898" y="139"/>
                          </a:lnTo>
                          <a:close/>
                          <a:moveTo>
                            <a:pt x="1898" y="2652"/>
                          </a:moveTo>
                          <a:lnTo>
                            <a:pt x="119" y="2591"/>
                          </a:lnTo>
                          <a:lnTo>
                            <a:pt x="119" y="3946"/>
                          </a:lnTo>
                          <a:lnTo>
                            <a:pt x="1898" y="4174"/>
                          </a:lnTo>
                          <a:lnTo>
                            <a:pt x="1898" y="2652"/>
                          </a:lnTo>
                          <a:close/>
                          <a:moveTo>
                            <a:pt x="1898" y="2231"/>
                          </a:moveTo>
                          <a:lnTo>
                            <a:pt x="119" y="2204"/>
                          </a:lnTo>
                          <a:lnTo>
                            <a:pt x="119" y="2497"/>
                          </a:lnTo>
                          <a:lnTo>
                            <a:pt x="1898" y="2525"/>
                          </a:lnTo>
                          <a:lnTo>
                            <a:pt x="1898" y="2231"/>
                          </a:lnTo>
                          <a:close/>
                          <a:moveTo>
                            <a:pt x="1898" y="1805"/>
                          </a:moveTo>
                          <a:lnTo>
                            <a:pt x="119" y="1831"/>
                          </a:lnTo>
                          <a:lnTo>
                            <a:pt x="119" y="2100"/>
                          </a:lnTo>
                          <a:lnTo>
                            <a:pt x="1906" y="2125"/>
                          </a:lnTo>
                          <a:lnTo>
                            <a:pt x="1898" y="1805"/>
                          </a:lnTo>
                          <a:close/>
                          <a:moveTo>
                            <a:pt x="1898" y="1398"/>
                          </a:moveTo>
                          <a:lnTo>
                            <a:pt x="119" y="1440"/>
                          </a:lnTo>
                          <a:lnTo>
                            <a:pt x="119" y="1733"/>
                          </a:lnTo>
                          <a:lnTo>
                            <a:pt x="1898" y="1718"/>
                          </a:lnTo>
                          <a:lnTo>
                            <a:pt x="1898" y="1398"/>
                          </a:lnTo>
                          <a:close/>
                          <a:moveTo>
                            <a:pt x="1898" y="963"/>
                          </a:moveTo>
                          <a:lnTo>
                            <a:pt x="119" y="1070"/>
                          </a:lnTo>
                          <a:lnTo>
                            <a:pt x="119" y="1343"/>
                          </a:lnTo>
                          <a:lnTo>
                            <a:pt x="1898" y="1280"/>
                          </a:lnTo>
                          <a:lnTo>
                            <a:pt x="1898" y="963"/>
                          </a:lnTo>
                          <a:close/>
                          <a:moveTo>
                            <a:pt x="1898" y="545"/>
                          </a:moveTo>
                          <a:lnTo>
                            <a:pt x="122" y="680"/>
                          </a:lnTo>
                          <a:lnTo>
                            <a:pt x="120" y="976"/>
                          </a:lnTo>
                          <a:lnTo>
                            <a:pt x="1898" y="862"/>
                          </a:lnTo>
                          <a:lnTo>
                            <a:pt x="1898" y="545"/>
                          </a:lnTo>
                          <a:close/>
                        </a:path>
                      </a:pathLst>
                    </a:custGeom>
                    <a:gradFill>
                      <a:gsLst>
                        <a:gs pos="2000">
                          <a:srgbClr val="006EBF">
                            <a:alpha val="0"/>
                          </a:srgbClr>
                        </a:gs>
                        <a:gs pos="39000">
                          <a:srgbClr val="0BABDF">
                            <a:alpha val="100000"/>
                          </a:srgbClr>
                        </a:gs>
                        <a:gs pos="67000">
                          <a:srgbClr val="16E8FF">
                            <a:alpha val="30000"/>
                          </a:srgbClr>
                        </a:gs>
                        <a:gs pos="100000">
                          <a:srgbClr val="16E8FF">
                            <a:alpha val="60000"/>
                          </a:srgbClr>
                        </a:gs>
                      </a:gsLst>
                      <a:lin ang="2700000" scaled="0"/>
                    </a:gradFill>
                  </p:spPr>
                  <p:txBody>
                    <a:bodyPr vert="horz" wrap="square" lIns="80645" tIns="40322" rIns="80645" bIns="40322" numCol="1" rtlCol="0" anchor="ctr" anchorCtr="0" compatLnSpc="0">
                      <a:noAutofit/>
                    </a:bodyPr>
                    <a:lstStyle/>
                    <a:p>
                      <a:pPr lvl="0" algn="ctr">
                        <a:spcBef>
                          <a:spcPts val="0"/>
                        </a:spcBef>
                        <a:spcAft>
                          <a:spcPts val="0"/>
                        </a:spcAft>
                        <a:buClrTx/>
                        <a:buSzTx/>
                        <a:buFontTx/>
                        <a:defRPr/>
                      </a:pPr>
                      <a:endParaRPr lang="en-US" sz="970" noProof="0">
                        <a:ln>
                          <a:noFill/>
                        </a:ln>
                        <a:solidFill>
                          <a:srgbClr val="C00000"/>
                        </a:solidFill>
                        <a:effectLst>
                          <a:outerShdw blurRad="38100" dist="38100" dir="2700000" algn="tl">
                            <a:srgbClr val="000000">
                              <a:alpha val="43137"/>
                            </a:srgbClr>
                          </a:outerShdw>
                        </a:effectLst>
                        <a:uLnTx/>
                        <a:uFillTx/>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
                  <p:nvSpPr>
                    <p:cNvPr id="67" name="Freeform 68"/>
                    <p:cNvSpPr>
                      <a:spLocks noEditPoints="1"/>
                    </p:cNvSpPr>
                    <p:nvPr/>
                  </p:nvSpPr>
                  <p:spPr bwMode="black">
                    <a:xfrm>
                      <a:off x="2717801" y="2600327"/>
                      <a:ext cx="868364" cy="1193798"/>
                    </a:xfrm>
                    <a:custGeom>
                      <a:avLst/>
                      <a:gdLst>
                        <a:gd name="T0" fmla="*/ 1577 w 2406"/>
                        <a:gd name="T1" fmla="*/ 0 h 3307"/>
                        <a:gd name="T2" fmla="*/ 0 w 2406"/>
                        <a:gd name="T3" fmla="*/ 184 h 3307"/>
                        <a:gd name="T4" fmla="*/ 0 w 2406"/>
                        <a:gd name="T5" fmla="*/ 3101 h 3307"/>
                        <a:gd name="T6" fmla="*/ 1577 w 2406"/>
                        <a:gd name="T7" fmla="*/ 3307 h 3307"/>
                        <a:gd name="T8" fmla="*/ 1577 w 2406"/>
                        <a:gd name="T9" fmla="*/ 3307 h 3307"/>
                        <a:gd name="T10" fmla="*/ 2406 w 2406"/>
                        <a:gd name="T11" fmla="*/ 3030 h 3307"/>
                        <a:gd name="T12" fmla="*/ 2406 w 2406"/>
                        <a:gd name="T13" fmla="*/ 241 h 3307"/>
                        <a:gd name="T14" fmla="*/ 1577 w 2406"/>
                        <a:gd name="T15" fmla="*/ 0 h 3307"/>
                        <a:gd name="T16" fmla="*/ 1462 w 2406"/>
                        <a:gd name="T17" fmla="*/ 107 h 3307"/>
                        <a:gd name="T18" fmla="*/ 92 w 2406"/>
                        <a:gd name="T19" fmla="*/ 232 h 3307"/>
                        <a:gd name="T20" fmla="*/ 92 w 2406"/>
                        <a:gd name="T21" fmla="*/ 458 h 3307"/>
                        <a:gd name="T22" fmla="*/ 1462 w 2406"/>
                        <a:gd name="T23" fmla="*/ 333 h 3307"/>
                        <a:gd name="T24" fmla="*/ 1462 w 2406"/>
                        <a:gd name="T25" fmla="*/ 107 h 3307"/>
                        <a:gd name="T26" fmla="*/ 1462 w 2406"/>
                        <a:gd name="T27" fmla="*/ 2043 h 3307"/>
                        <a:gd name="T28" fmla="*/ 92 w 2406"/>
                        <a:gd name="T29" fmla="*/ 1996 h 3307"/>
                        <a:gd name="T30" fmla="*/ 92 w 2406"/>
                        <a:gd name="T31" fmla="*/ 3040 h 3307"/>
                        <a:gd name="T32" fmla="*/ 1462 w 2406"/>
                        <a:gd name="T33" fmla="*/ 3215 h 3307"/>
                        <a:gd name="T34" fmla="*/ 1462 w 2406"/>
                        <a:gd name="T35" fmla="*/ 2043 h 3307"/>
                        <a:gd name="T36" fmla="*/ 1462 w 2406"/>
                        <a:gd name="T37" fmla="*/ 1719 h 3307"/>
                        <a:gd name="T38" fmla="*/ 92 w 2406"/>
                        <a:gd name="T39" fmla="*/ 1698 h 3307"/>
                        <a:gd name="T40" fmla="*/ 92 w 2406"/>
                        <a:gd name="T41" fmla="*/ 1924 h 3307"/>
                        <a:gd name="T42" fmla="*/ 1462 w 2406"/>
                        <a:gd name="T43" fmla="*/ 1945 h 3307"/>
                        <a:gd name="T44" fmla="*/ 1462 w 2406"/>
                        <a:gd name="T45" fmla="*/ 1719 h 3307"/>
                        <a:gd name="T46" fmla="*/ 1462 w 2406"/>
                        <a:gd name="T47" fmla="*/ 1390 h 3307"/>
                        <a:gd name="T48" fmla="*/ 92 w 2406"/>
                        <a:gd name="T49" fmla="*/ 1411 h 3307"/>
                        <a:gd name="T50" fmla="*/ 92 w 2406"/>
                        <a:gd name="T51" fmla="*/ 1618 h 3307"/>
                        <a:gd name="T52" fmla="*/ 1468 w 2406"/>
                        <a:gd name="T53" fmla="*/ 1637 h 3307"/>
                        <a:gd name="T54" fmla="*/ 1462 w 2406"/>
                        <a:gd name="T55" fmla="*/ 1390 h 3307"/>
                        <a:gd name="T56" fmla="*/ 1462 w 2406"/>
                        <a:gd name="T57" fmla="*/ 1077 h 3307"/>
                        <a:gd name="T58" fmla="*/ 92 w 2406"/>
                        <a:gd name="T59" fmla="*/ 1109 h 3307"/>
                        <a:gd name="T60" fmla="*/ 92 w 2406"/>
                        <a:gd name="T61" fmla="*/ 1335 h 3307"/>
                        <a:gd name="T62" fmla="*/ 1462 w 2406"/>
                        <a:gd name="T63" fmla="*/ 1324 h 3307"/>
                        <a:gd name="T64" fmla="*/ 1462 w 2406"/>
                        <a:gd name="T65" fmla="*/ 1077 h 3307"/>
                        <a:gd name="T66" fmla="*/ 1462 w 2406"/>
                        <a:gd name="T67" fmla="*/ 742 h 3307"/>
                        <a:gd name="T68" fmla="*/ 92 w 2406"/>
                        <a:gd name="T69" fmla="*/ 824 h 3307"/>
                        <a:gd name="T70" fmla="*/ 92 w 2406"/>
                        <a:gd name="T71" fmla="*/ 1035 h 3307"/>
                        <a:gd name="T72" fmla="*/ 1462 w 2406"/>
                        <a:gd name="T73" fmla="*/ 986 h 3307"/>
                        <a:gd name="T74" fmla="*/ 1462 w 2406"/>
                        <a:gd name="T75" fmla="*/ 742 h 3307"/>
                        <a:gd name="T76" fmla="*/ 1462 w 2406"/>
                        <a:gd name="T77" fmla="*/ 419 h 3307"/>
                        <a:gd name="T78" fmla="*/ 94 w 2406"/>
                        <a:gd name="T79" fmla="*/ 524 h 3307"/>
                        <a:gd name="T80" fmla="*/ 93 w 2406"/>
                        <a:gd name="T81" fmla="*/ 751 h 3307"/>
                        <a:gd name="T82" fmla="*/ 1462 w 2406"/>
                        <a:gd name="T83" fmla="*/ 664 h 3307"/>
                        <a:gd name="T84" fmla="*/ 1462 w 2406"/>
                        <a:gd name="T85" fmla="*/ 419 h 3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406" h="3307">
                          <a:moveTo>
                            <a:pt x="1577" y="0"/>
                          </a:moveTo>
                          <a:lnTo>
                            <a:pt x="0" y="184"/>
                          </a:lnTo>
                          <a:lnTo>
                            <a:pt x="0" y="3101"/>
                          </a:lnTo>
                          <a:lnTo>
                            <a:pt x="1577" y="3307"/>
                          </a:lnTo>
                          <a:lnTo>
                            <a:pt x="1577" y="3307"/>
                          </a:lnTo>
                          <a:lnTo>
                            <a:pt x="2406" y="3030"/>
                          </a:lnTo>
                          <a:lnTo>
                            <a:pt x="2406" y="241"/>
                          </a:lnTo>
                          <a:lnTo>
                            <a:pt x="1577" y="0"/>
                          </a:lnTo>
                          <a:close/>
                          <a:moveTo>
                            <a:pt x="1462" y="107"/>
                          </a:moveTo>
                          <a:lnTo>
                            <a:pt x="92" y="232"/>
                          </a:lnTo>
                          <a:lnTo>
                            <a:pt x="92" y="458"/>
                          </a:lnTo>
                          <a:lnTo>
                            <a:pt x="1462" y="333"/>
                          </a:lnTo>
                          <a:lnTo>
                            <a:pt x="1462" y="107"/>
                          </a:lnTo>
                          <a:close/>
                          <a:moveTo>
                            <a:pt x="1462" y="2043"/>
                          </a:moveTo>
                          <a:lnTo>
                            <a:pt x="92" y="1996"/>
                          </a:lnTo>
                          <a:lnTo>
                            <a:pt x="92" y="3040"/>
                          </a:lnTo>
                          <a:lnTo>
                            <a:pt x="1462" y="3215"/>
                          </a:lnTo>
                          <a:lnTo>
                            <a:pt x="1462" y="2043"/>
                          </a:lnTo>
                          <a:close/>
                          <a:moveTo>
                            <a:pt x="1462" y="1719"/>
                          </a:moveTo>
                          <a:lnTo>
                            <a:pt x="92" y="1698"/>
                          </a:lnTo>
                          <a:lnTo>
                            <a:pt x="92" y="1924"/>
                          </a:lnTo>
                          <a:lnTo>
                            <a:pt x="1462" y="1945"/>
                          </a:lnTo>
                          <a:lnTo>
                            <a:pt x="1462" y="1719"/>
                          </a:lnTo>
                          <a:close/>
                          <a:moveTo>
                            <a:pt x="1462" y="1390"/>
                          </a:moveTo>
                          <a:lnTo>
                            <a:pt x="92" y="1411"/>
                          </a:lnTo>
                          <a:lnTo>
                            <a:pt x="92" y="1618"/>
                          </a:lnTo>
                          <a:lnTo>
                            <a:pt x="1468" y="1637"/>
                          </a:lnTo>
                          <a:lnTo>
                            <a:pt x="1462" y="1390"/>
                          </a:lnTo>
                          <a:close/>
                          <a:moveTo>
                            <a:pt x="1462" y="1077"/>
                          </a:moveTo>
                          <a:lnTo>
                            <a:pt x="92" y="1109"/>
                          </a:lnTo>
                          <a:lnTo>
                            <a:pt x="92" y="1335"/>
                          </a:lnTo>
                          <a:lnTo>
                            <a:pt x="1462" y="1324"/>
                          </a:lnTo>
                          <a:lnTo>
                            <a:pt x="1462" y="1077"/>
                          </a:lnTo>
                          <a:close/>
                          <a:moveTo>
                            <a:pt x="1462" y="742"/>
                          </a:moveTo>
                          <a:lnTo>
                            <a:pt x="92" y="824"/>
                          </a:lnTo>
                          <a:lnTo>
                            <a:pt x="92" y="1035"/>
                          </a:lnTo>
                          <a:lnTo>
                            <a:pt x="1462" y="986"/>
                          </a:lnTo>
                          <a:lnTo>
                            <a:pt x="1462" y="742"/>
                          </a:lnTo>
                          <a:close/>
                          <a:moveTo>
                            <a:pt x="1462" y="419"/>
                          </a:moveTo>
                          <a:lnTo>
                            <a:pt x="94" y="524"/>
                          </a:lnTo>
                          <a:lnTo>
                            <a:pt x="93" y="751"/>
                          </a:lnTo>
                          <a:lnTo>
                            <a:pt x="1462" y="664"/>
                          </a:lnTo>
                          <a:lnTo>
                            <a:pt x="1462" y="419"/>
                          </a:lnTo>
                          <a:close/>
                        </a:path>
                      </a:pathLst>
                    </a:custGeom>
                    <a:gradFill>
                      <a:gsLst>
                        <a:gs pos="2000">
                          <a:srgbClr val="006EBF">
                            <a:alpha val="0"/>
                          </a:srgbClr>
                        </a:gs>
                        <a:gs pos="39000">
                          <a:srgbClr val="0BABDF">
                            <a:alpha val="100000"/>
                          </a:srgbClr>
                        </a:gs>
                        <a:gs pos="67000">
                          <a:srgbClr val="16E8FF">
                            <a:alpha val="30000"/>
                          </a:srgbClr>
                        </a:gs>
                        <a:gs pos="100000">
                          <a:srgbClr val="16E8FF">
                            <a:alpha val="60000"/>
                          </a:srgbClr>
                        </a:gs>
                      </a:gsLst>
                      <a:lin ang="2700000" scaled="0"/>
                    </a:gradFill>
                  </p:spPr>
                  <p:txBody>
                    <a:bodyPr vert="horz" wrap="square" lIns="80645" tIns="40322" rIns="80645" bIns="40322" numCol="1" rtlCol="0" anchor="ctr" anchorCtr="0" compatLnSpc="0">
                      <a:noAutofit/>
                    </a:bodyPr>
                    <a:lstStyle/>
                    <a:p>
                      <a:pPr lvl="0" algn="ctr">
                        <a:spcBef>
                          <a:spcPts val="0"/>
                        </a:spcBef>
                        <a:spcAft>
                          <a:spcPts val="0"/>
                        </a:spcAft>
                        <a:buClrTx/>
                        <a:buSzTx/>
                        <a:buFontTx/>
                        <a:defRPr/>
                      </a:pPr>
                      <a:endParaRPr lang="en-US" sz="970" noProof="0">
                        <a:ln>
                          <a:noFill/>
                        </a:ln>
                        <a:solidFill>
                          <a:srgbClr val="C00000"/>
                        </a:solidFill>
                        <a:effectLst>
                          <a:outerShdw blurRad="38100" dist="38100" dir="2700000" algn="tl">
                            <a:srgbClr val="000000">
                              <a:alpha val="43137"/>
                            </a:srgbClr>
                          </a:outerShdw>
                        </a:effectLst>
                        <a:uLnTx/>
                        <a:uFillTx/>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
                  <p:nvSpPr>
                    <p:cNvPr id="68" name="Freeform 69"/>
                    <p:cNvSpPr>
                      <a:spLocks noEditPoints="1"/>
                    </p:cNvSpPr>
                    <p:nvPr/>
                  </p:nvSpPr>
                  <p:spPr bwMode="black">
                    <a:xfrm>
                      <a:off x="3241674" y="2730499"/>
                      <a:ext cx="669926" cy="920751"/>
                    </a:xfrm>
                    <a:custGeom>
                      <a:avLst/>
                      <a:gdLst>
                        <a:gd name="T0" fmla="*/ 1217 w 1857"/>
                        <a:gd name="T1" fmla="*/ 0 h 2552"/>
                        <a:gd name="T2" fmla="*/ 0 w 1857"/>
                        <a:gd name="T3" fmla="*/ 142 h 2552"/>
                        <a:gd name="T4" fmla="*/ 0 w 1857"/>
                        <a:gd name="T5" fmla="*/ 2393 h 2552"/>
                        <a:gd name="T6" fmla="*/ 1217 w 1857"/>
                        <a:gd name="T7" fmla="*/ 2552 h 2552"/>
                        <a:gd name="T8" fmla="*/ 1217 w 1857"/>
                        <a:gd name="T9" fmla="*/ 2552 h 2552"/>
                        <a:gd name="T10" fmla="*/ 1857 w 1857"/>
                        <a:gd name="T11" fmla="*/ 2338 h 2552"/>
                        <a:gd name="T12" fmla="*/ 1857 w 1857"/>
                        <a:gd name="T13" fmla="*/ 186 h 2552"/>
                        <a:gd name="T14" fmla="*/ 1217 w 1857"/>
                        <a:gd name="T15" fmla="*/ 0 h 2552"/>
                        <a:gd name="T16" fmla="*/ 1128 w 1857"/>
                        <a:gd name="T17" fmla="*/ 82 h 2552"/>
                        <a:gd name="T18" fmla="*/ 71 w 1857"/>
                        <a:gd name="T19" fmla="*/ 179 h 2552"/>
                        <a:gd name="T20" fmla="*/ 71 w 1857"/>
                        <a:gd name="T21" fmla="*/ 353 h 2552"/>
                        <a:gd name="T22" fmla="*/ 1128 w 1857"/>
                        <a:gd name="T23" fmla="*/ 257 h 2552"/>
                        <a:gd name="T24" fmla="*/ 1128 w 1857"/>
                        <a:gd name="T25" fmla="*/ 82 h 2552"/>
                        <a:gd name="T26" fmla="*/ 1128 w 1857"/>
                        <a:gd name="T27" fmla="*/ 1576 h 2552"/>
                        <a:gd name="T28" fmla="*/ 71 w 1857"/>
                        <a:gd name="T29" fmla="*/ 1541 h 2552"/>
                        <a:gd name="T30" fmla="*/ 71 w 1857"/>
                        <a:gd name="T31" fmla="*/ 2346 h 2552"/>
                        <a:gd name="T32" fmla="*/ 1128 w 1857"/>
                        <a:gd name="T33" fmla="*/ 2481 h 2552"/>
                        <a:gd name="T34" fmla="*/ 1128 w 1857"/>
                        <a:gd name="T35" fmla="*/ 1576 h 2552"/>
                        <a:gd name="T36" fmla="*/ 1128 w 1857"/>
                        <a:gd name="T37" fmla="*/ 1327 h 2552"/>
                        <a:gd name="T38" fmla="*/ 71 w 1857"/>
                        <a:gd name="T39" fmla="*/ 1310 h 2552"/>
                        <a:gd name="T40" fmla="*/ 71 w 1857"/>
                        <a:gd name="T41" fmla="*/ 1485 h 2552"/>
                        <a:gd name="T42" fmla="*/ 1128 w 1857"/>
                        <a:gd name="T43" fmla="*/ 1501 h 2552"/>
                        <a:gd name="T44" fmla="*/ 1128 w 1857"/>
                        <a:gd name="T45" fmla="*/ 1327 h 2552"/>
                        <a:gd name="T46" fmla="*/ 1128 w 1857"/>
                        <a:gd name="T47" fmla="*/ 1073 h 2552"/>
                        <a:gd name="T48" fmla="*/ 71 w 1857"/>
                        <a:gd name="T49" fmla="*/ 1089 h 2552"/>
                        <a:gd name="T50" fmla="*/ 71 w 1857"/>
                        <a:gd name="T51" fmla="*/ 1249 h 2552"/>
                        <a:gd name="T52" fmla="*/ 1133 w 1857"/>
                        <a:gd name="T53" fmla="*/ 1263 h 2552"/>
                        <a:gd name="T54" fmla="*/ 1128 w 1857"/>
                        <a:gd name="T55" fmla="*/ 1073 h 2552"/>
                        <a:gd name="T56" fmla="*/ 1128 w 1857"/>
                        <a:gd name="T57" fmla="*/ 831 h 2552"/>
                        <a:gd name="T58" fmla="*/ 71 w 1857"/>
                        <a:gd name="T59" fmla="*/ 856 h 2552"/>
                        <a:gd name="T60" fmla="*/ 71 w 1857"/>
                        <a:gd name="T61" fmla="*/ 1030 h 2552"/>
                        <a:gd name="T62" fmla="*/ 1128 w 1857"/>
                        <a:gd name="T63" fmla="*/ 1021 h 2552"/>
                        <a:gd name="T64" fmla="*/ 1128 w 1857"/>
                        <a:gd name="T65" fmla="*/ 831 h 2552"/>
                        <a:gd name="T66" fmla="*/ 1128 w 1857"/>
                        <a:gd name="T67" fmla="*/ 572 h 2552"/>
                        <a:gd name="T68" fmla="*/ 71 w 1857"/>
                        <a:gd name="T69" fmla="*/ 636 h 2552"/>
                        <a:gd name="T70" fmla="*/ 71 w 1857"/>
                        <a:gd name="T71" fmla="*/ 799 h 2552"/>
                        <a:gd name="T72" fmla="*/ 1128 w 1857"/>
                        <a:gd name="T73" fmla="*/ 761 h 2552"/>
                        <a:gd name="T74" fmla="*/ 1128 w 1857"/>
                        <a:gd name="T75" fmla="*/ 572 h 2552"/>
                        <a:gd name="T76" fmla="*/ 1128 w 1857"/>
                        <a:gd name="T77" fmla="*/ 324 h 2552"/>
                        <a:gd name="T78" fmla="*/ 72 w 1857"/>
                        <a:gd name="T79" fmla="*/ 404 h 2552"/>
                        <a:gd name="T80" fmla="*/ 71 w 1857"/>
                        <a:gd name="T81" fmla="*/ 580 h 2552"/>
                        <a:gd name="T82" fmla="*/ 1128 w 1857"/>
                        <a:gd name="T83" fmla="*/ 513 h 2552"/>
                        <a:gd name="T84" fmla="*/ 1128 w 1857"/>
                        <a:gd name="T85" fmla="*/ 324 h 2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857" h="2552">
                          <a:moveTo>
                            <a:pt x="1217" y="0"/>
                          </a:moveTo>
                          <a:lnTo>
                            <a:pt x="0" y="142"/>
                          </a:lnTo>
                          <a:lnTo>
                            <a:pt x="0" y="2393"/>
                          </a:lnTo>
                          <a:lnTo>
                            <a:pt x="1217" y="2552"/>
                          </a:lnTo>
                          <a:lnTo>
                            <a:pt x="1217" y="2552"/>
                          </a:lnTo>
                          <a:lnTo>
                            <a:pt x="1857" y="2338"/>
                          </a:lnTo>
                          <a:lnTo>
                            <a:pt x="1857" y="186"/>
                          </a:lnTo>
                          <a:lnTo>
                            <a:pt x="1217" y="0"/>
                          </a:lnTo>
                          <a:close/>
                          <a:moveTo>
                            <a:pt x="1128" y="82"/>
                          </a:moveTo>
                          <a:lnTo>
                            <a:pt x="71" y="179"/>
                          </a:lnTo>
                          <a:lnTo>
                            <a:pt x="71" y="353"/>
                          </a:lnTo>
                          <a:lnTo>
                            <a:pt x="1128" y="257"/>
                          </a:lnTo>
                          <a:lnTo>
                            <a:pt x="1128" y="82"/>
                          </a:lnTo>
                          <a:close/>
                          <a:moveTo>
                            <a:pt x="1128" y="1576"/>
                          </a:moveTo>
                          <a:lnTo>
                            <a:pt x="71" y="1541"/>
                          </a:lnTo>
                          <a:lnTo>
                            <a:pt x="71" y="2346"/>
                          </a:lnTo>
                          <a:lnTo>
                            <a:pt x="1128" y="2481"/>
                          </a:lnTo>
                          <a:lnTo>
                            <a:pt x="1128" y="1576"/>
                          </a:lnTo>
                          <a:close/>
                          <a:moveTo>
                            <a:pt x="1128" y="1327"/>
                          </a:moveTo>
                          <a:lnTo>
                            <a:pt x="71" y="1310"/>
                          </a:lnTo>
                          <a:lnTo>
                            <a:pt x="71" y="1485"/>
                          </a:lnTo>
                          <a:lnTo>
                            <a:pt x="1128" y="1501"/>
                          </a:lnTo>
                          <a:lnTo>
                            <a:pt x="1128" y="1327"/>
                          </a:lnTo>
                          <a:close/>
                          <a:moveTo>
                            <a:pt x="1128" y="1073"/>
                          </a:moveTo>
                          <a:lnTo>
                            <a:pt x="71" y="1089"/>
                          </a:lnTo>
                          <a:lnTo>
                            <a:pt x="71" y="1249"/>
                          </a:lnTo>
                          <a:lnTo>
                            <a:pt x="1133" y="1263"/>
                          </a:lnTo>
                          <a:lnTo>
                            <a:pt x="1128" y="1073"/>
                          </a:lnTo>
                          <a:close/>
                          <a:moveTo>
                            <a:pt x="1128" y="831"/>
                          </a:moveTo>
                          <a:lnTo>
                            <a:pt x="71" y="856"/>
                          </a:lnTo>
                          <a:lnTo>
                            <a:pt x="71" y="1030"/>
                          </a:lnTo>
                          <a:lnTo>
                            <a:pt x="1128" y="1021"/>
                          </a:lnTo>
                          <a:lnTo>
                            <a:pt x="1128" y="831"/>
                          </a:lnTo>
                          <a:close/>
                          <a:moveTo>
                            <a:pt x="1128" y="572"/>
                          </a:moveTo>
                          <a:lnTo>
                            <a:pt x="71" y="636"/>
                          </a:lnTo>
                          <a:lnTo>
                            <a:pt x="71" y="799"/>
                          </a:lnTo>
                          <a:lnTo>
                            <a:pt x="1128" y="761"/>
                          </a:lnTo>
                          <a:lnTo>
                            <a:pt x="1128" y="572"/>
                          </a:lnTo>
                          <a:close/>
                          <a:moveTo>
                            <a:pt x="1128" y="324"/>
                          </a:moveTo>
                          <a:lnTo>
                            <a:pt x="72" y="404"/>
                          </a:lnTo>
                          <a:lnTo>
                            <a:pt x="71" y="580"/>
                          </a:lnTo>
                          <a:lnTo>
                            <a:pt x="1128" y="513"/>
                          </a:lnTo>
                          <a:lnTo>
                            <a:pt x="1128" y="324"/>
                          </a:lnTo>
                          <a:close/>
                        </a:path>
                      </a:pathLst>
                    </a:custGeom>
                    <a:gradFill>
                      <a:gsLst>
                        <a:gs pos="2000">
                          <a:srgbClr val="006EBF">
                            <a:alpha val="0"/>
                          </a:srgbClr>
                        </a:gs>
                        <a:gs pos="39000">
                          <a:srgbClr val="0BABDF">
                            <a:alpha val="100000"/>
                          </a:srgbClr>
                        </a:gs>
                        <a:gs pos="67000">
                          <a:srgbClr val="16E8FF">
                            <a:alpha val="30000"/>
                          </a:srgbClr>
                        </a:gs>
                        <a:gs pos="100000">
                          <a:srgbClr val="16E8FF">
                            <a:alpha val="60000"/>
                          </a:srgbClr>
                        </a:gs>
                      </a:gsLst>
                      <a:lin ang="2700000" scaled="0"/>
                    </a:gradFill>
                  </p:spPr>
                  <p:txBody>
                    <a:bodyPr vert="horz" wrap="square" lIns="80645" tIns="40322" rIns="80645" bIns="40322" numCol="1" rtlCol="0" anchor="ctr" anchorCtr="0" compatLnSpc="0">
                      <a:noAutofit/>
                    </a:bodyPr>
                    <a:lstStyle/>
                    <a:p>
                      <a:pPr lvl="0" algn="ctr">
                        <a:spcBef>
                          <a:spcPts val="0"/>
                        </a:spcBef>
                        <a:spcAft>
                          <a:spcPts val="0"/>
                        </a:spcAft>
                        <a:buClrTx/>
                        <a:buSzTx/>
                        <a:buFontTx/>
                        <a:defRPr/>
                      </a:pPr>
                      <a:endParaRPr lang="en-US" sz="970" noProof="0">
                        <a:ln>
                          <a:noFill/>
                        </a:ln>
                        <a:solidFill>
                          <a:srgbClr val="C00000"/>
                        </a:solidFill>
                        <a:effectLst>
                          <a:outerShdw blurRad="38100" dist="38100" dir="2700000" algn="tl">
                            <a:srgbClr val="000000">
                              <a:alpha val="43137"/>
                            </a:srgbClr>
                          </a:outerShdw>
                        </a:effectLst>
                        <a:uLnTx/>
                        <a:uFillTx/>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
                  <p:nvSpPr>
                    <p:cNvPr id="69" name="Freeform 70"/>
                    <p:cNvSpPr>
                      <a:spLocks noEditPoints="1"/>
                    </p:cNvSpPr>
                    <p:nvPr/>
                  </p:nvSpPr>
                  <p:spPr bwMode="black">
                    <a:xfrm>
                      <a:off x="3648076" y="2828925"/>
                      <a:ext cx="525462" cy="723899"/>
                    </a:xfrm>
                    <a:custGeom>
                      <a:avLst/>
                      <a:gdLst>
                        <a:gd name="T0" fmla="*/ 955 w 1457"/>
                        <a:gd name="T1" fmla="*/ 0 h 2004"/>
                        <a:gd name="T2" fmla="*/ 0 w 1457"/>
                        <a:gd name="T3" fmla="*/ 112 h 2004"/>
                        <a:gd name="T4" fmla="*/ 0 w 1457"/>
                        <a:gd name="T5" fmla="*/ 1879 h 2004"/>
                        <a:gd name="T6" fmla="*/ 955 w 1457"/>
                        <a:gd name="T7" fmla="*/ 2004 h 2004"/>
                        <a:gd name="T8" fmla="*/ 955 w 1457"/>
                        <a:gd name="T9" fmla="*/ 2004 h 2004"/>
                        <a:gd name="T10" fmla="*/ 1457 w 1457"/>
                        <a:gd name="T11" fmla="*/ 1836 h 2004"/>
                        <a:gd name="T12" fmla="*/ 1457 w 1457"/>
                        <a:gd name="T13" fmla="*/ 146 h 2004"/>
                        <a:gd name="T14" fmla="*/ 955 w 1457"/>
                        <a:gd name="T15" fmla="*/ 0 h 2004"/>
                        <a:gd name="T16" fmla="*/ 885 w 1457"/>
                        <a:gd name="T17" fmla="*/ 65 h 2004"/>
                        <a:gd name="T18" fmla="*/ 55 w 1457"/>
                        <a:gd name="T19" fmla="*/ 141 h 2004"/>
                        <a:gd name="T20" fmla="*/ 55 w 1457"/>
                        <a:gd name="T21" fmla="*/ 277 h 2004"/>
                        <a:gd name="T22" fmla="*/ 885 w 1457"/>
                        <a:gd name="T23" fmla="*/ 202 h 2004"/>
                        <a:gd name="T24" fmla="*/ 885 w 1457"/>
                        <a:gd name="T25" fmla="*/ 65 h 2004"/>
                        <a:gd name="T26" fmla="*/ 885 w 1457"/>
                        <a:gd name="T27" fmla="*/ 1238 h 2004"/>
                        <a:gd name="T28" fmla="*/ 55 w 1457"/>
                        <a:gd name="T29" fmla="*/ 1210 h 2004"/>
                        <a:gd name="T30" fmla="*/ 55 w 1457"/>
                        <a:gd name="T31" fmla="*/ 1842 h 2004"/>
                        <a:gd name="T32" fmla="*/ 885 w 1457"/>
                        <a:gd name="T33" fmla="*/ 1948 h 2004"/>
                        <a:gd name="T34" fmla="*/ 885 w 1457"/>
                        <a:gd name="T35" fmla="*/ 1238 h 2004"/>
                        <a:gd name="T36" fmla="*/ 885 w 1457"/>
                        <a:gd name="T37" fmla="*/ 1042 h 2004"/>
                        <a:gd name="T38" fmla="*/ 55 w 1457"/>
                        <a:gd name="T39" fmla="*/ 1029 h 2004"/>
                        <a:gd name="T40" fmla="*/ 55 w 1457"/>
                        <a:gd name="T41" fmla="*/ 1166 h 2004"/>
                        <a:gd name="T42" fmla="*/ 885 w 1457"/>
                        <a:gd name="T43" fmla="*/ 1179 h 2004"/>
                        <a:gd name="T44" fmla="*/ 885 w 1457"/>
                        <a:gd name="T45" fmla="*/ 1042 h 2004"/>
                        <a:gd name="T46" fmla="*/ 885 w 1457"/>
                        <a:gd name="T47" fmla="*/ 843 h 2004"/>
                        <a:gd name="T48" fmla="*/ 55 w 1457"/>
                        <a:gd name="T49" fmla="*/ 855 h 2004"/>
                        <a:gd name="T50" fmla="*/ 55 w 1457"/>
                        <a:gd name="T51" fmla="*/ 981 h 2004"/>
                        <a:gd name="T52" fmla="*/ 889 w 1457"/>
                        <a:gd name="T53" fmla="*/ 992 h 2004"/>
                        <a:gd name="T54" fmla="*/ 885 w 1457"/>
                        <a:gd name="T55" fmla="*/ 843 h 2004"/>
                        <a:gd name="T56" fmla="*/ 885 w 1457"/>
                        <a:gd name="T57" fmla="*/ 653 h 2004"/>
                        <a:gd name="T58" fmla="*/ 55 w 1457"/>
                        <a:gd name="T59" fmla="*/ 672 h 2004"/>
                        <a:gd name="T60" fmla="*/ 55 w 1457"/>
                        <a:gd name="T61" fmla="*/ 809 h 2004"/>
                        <a:gd name="T62" fmla="*/ 885 w 1457"/>
                        <a:gd name="T63" fmla="*/ 802 h 2004"/>
                        <a:gd name="T64" fmla="*/ 885 w 1457"/>
                        <a:gd name="T65" fmla="*/ 653 h 2004"/>
                        <a:gd name="T66" fmla="*/ 885 w 1457"/>
                        <a:gd name="T67" fmla="*/ 449 h 2004"/>
                        <a:gd name="T68" fmla="*/ 55 w 1457"/>
                        <a:gd name="T69" fmla="*/ 499 h 2004"/>
                        <a:gd name="T70" fmla="*/ 55 w 1457"/>
                        <a:gd name="T71" fmla="*/ 627 h 2004"/>
                        <a:gd name="T72" fmla="*/ 885 w 1457"/>
                        <a:gd name="T73" fmla="*/ 598 h 2004"/>
                        <a:gd name="T74" fmla="*/ 885 w 1457"/>
                        <a:gd name="T75" fmla="*/ 449 h 2004"/>
                        <a:gd name="T76" fmla="*/ 885 w 1457"/>
                        <a:gd name="T77" fmla="*/ 254 h 2004"/>
                        <a:gd name="T78" fmla="*/ 57 w 1457"/>
                        <a:gd name="T79" fmla="*/ 317 h 2004"/>
                        <a:gd name="T80" fmla="*/ 56 w 1457"/>
                        <a:gd name="T81" fmla="*/ 455 h 2004"/>
                        <a:gd name="T82" fmla="*/ 885 w 1457"/>
                        <a:gd name="T83" fmla="*/ 403 h 2004"/>
                        <a:gd name="T84" fmla="*/ 885 w 1457"/>
                        <a:gd name="T85" fmla="*/ 254 h 20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57" h="2004">
                          <a:moveTo>
                            <a:pt x="955" y="0"/>
                          </a:moveTo>
                          <a:lnTo>
                            <a:pt x="0" y="112"/>
                          </a:lnTo>
                          <a:lnTo>
                            <a:pt x="0" y="1879"/>
                          </a:lnTo>
                          <a:lnTo>
                            <a:pt x="955" y="2004"/>
                          </a:lnTo>
                          <a:lnTo>
                            <a:pt x="955" y="2004"/>
                          </a:lnTo>
                          <a:lnTo>
                            <a:pt x="1457" y="1836"/>
                          </a:lnTo>
                          <a:lnTo>
                            <a:pt x="1457" y="146"/>
                          </a:lnTo>
                          <a:lnTo>
                            <a:pt x="955" y="0"/>
                          </a:lnTo>
                          <a:close/>
                          <a:moveTo>
                            <a:pt x="885" y="65"/>
                          </a:moveTo>
                          <a:lnTo>
                            <a:pt x="55" y="141"/>
                          </a:lnTo>
                          <a:lnTo>
                            <a:pt x="55" y="277"/>
                          </a:lnTo>
                          <a:lnTo>
                            <a:pt x="885" y="202"/>
                          </a:lnTo>
                          <a:lnTo>
                            <a:pt x="885" y="65"/>
                          </a:lnTo>
                          <a:close/>
                          <a:moveTo>
                            <a:pt x="885" y="1238"/>
                          </a:moveTo>
                          <a:lnTo>
                            <a:pt x="55" y="1210"/>
                          </a:lnTo>
                          <a:lnTo>
                            <a:pt x="55" y="1842"/>
                          </a:lnTo>
                          <a:lnTo>
                            <a:pt x="885" y="1948"/>
                          </a:lnTo>
                          <a:lnTo>
                            <a:pt x="885" y="1238"/>
                          </a:lnTo>
                          <a:close/>
                          <a:moveTo>
                            <a:pt x="885" y="1042"/>
                          </a:moveTo>
                          <a:lnTo>
                            <a:pt x="55" y="1029"/>
                          </a:lnTo>
                          <a:lnTo>
                            <a:pt x="55" y="1166"/>
                          </a:lnTo>
                          <a:lnTo>
                            <a:pt x="885" y="1179"/>
                          </a:lnTo>
                          <a:lnTo>
                            <a:pt x="885" y="1042"/>
                          </a:lnTo>
                          <a:close/>
                          <a:moveTo>
                            <a:pt x="885" y="843"/>
                          </a:moveTo>
                          <a:lnTo>
                            <a:pt x="55" y="855"/>
                          </a:lnTo>
                          <a:lnTo>
                            <a:pt x="55" y="981"/>
                          </a:lnTo>
                          <a:lnTo>
                            <a:pt x="889" y="992"/>
                          </a:lnTo>
                          <a:lnTo>
                            <a:pt x="885" y="843"/>
                          </a:lnTo>
                          <a:close/>
                          <a:moveTo>
                            <a:pt x="885" y="653"/>
                          </a:moveTo>
                          <a:lnTo>
                            <a:pt x="55" y="672"/>
                          </a:lnTo>
                          <a:lnTo>
                            <a:pt x="55" y="809"/>
                          </a:lnTo>
                          <a:lnTo>
                            <a:pt x="885" y="802"/>
                          </a:lnTo>
                          <a:lnTo>
                            <a:pt x="885" y="653"/>
                          </a:lnTo>
                          <a:close/>
                          <a:moveTo>
                            <a:pt x="885" y="449"/>
                          </a:moveTo>
                          <a:lnTo>
                            <a:pt x="55" y="499"/>
                          </a:lnTo>
                          <a:lnTo>
                            <a:pt x="55" y="627"/>
                          </a:lnTo>
                          <a:lnTo>
                            <a:pt x="885" y="598"/>
                          </a:lnTo>
                          <a:lnTo>
                            <a:pt x="885" y="449"/>
                          </a:lnTo>
                          <a:close/>
                          <a:moveTo>
                            <a:pt x="885" y="254"/>
                          </a:moveTo>
                          <a:lnTo>
                            <a:pt x="57" y="317"/>
                          </a:lnTo>
                          <a:lnTo>
                            <a:pt x="56" y="455"/>
                          </a:lnTo>
                          <a:lnTo>
                            <a:pt x="885" y="403"/>
                          </a:lnTo>
                          <a:lnTo>
                            <a:pt x="885" y="254"/>
                          </a:lnTo>
                          <a:close/>
                        </a:path>
                      </a:pathLst>
                    </a:custGeom>
                    <a:gradFill>
                      <a:gsLst>
                        <a:gs pos="2000">
                          <a:srgbClr val="006EBF">
                            <a:alpha val="0"/>
                          </a:srgbClr>
                        </a:gs>
                        <a:gs pos="39000">
                          <a:srgbClr val="0BABDF">
                            <a:alpha val="100000"/>
                          </a:srgbClr>
                        </a:gs>
                        <a:gs pos="67000">
                          <a:srgbClr val="16E8FF">
                            <a:alpha val="30000"/>
                          </a:srgbClr>
                        </a:gs>
                        <a:gs pos="100000">
                          <a:srgbClr val="16E8FF">
                            <a:alpha val="60000"/>
                          </a:srgbClr>
                        </a:gs>
                      </a:gsLst>
                      <a:lin ang="2700000" scaled="0"/>
                    </a:gradFill>
                  </p:spPr>
                  <p:txBody>
                    <a:bodyPr vert="horz" wrap="square" lIns="80645" tIns="40322" rIns="80645" bIns="40322" numCol="1" rtlCol="0" anchor="ctr" anchorCtr="0" compatLnSpc="0">
                      <a:noAutofit/>
                    </a:bodyPr>
                    <a:lstStyle/>
                    <a:p>
                      <a:pPr lvl="0" algn="ctr">
                        <a:spcBef>
                          <a:spcPts val="0"/>
                        </a:spcBef>
                        <a:spcAft>
                          <a:spcPts val="0"/>
                        </a:spcAft>
                        <a:buClrTx/>
                        <a:buSzTx/>
                        <a:buFontTx/>
                        <a:defRPr/>
                      </a:pPr>
                      <a:endParaRPr lang="en-US" sz="970" noProof="0">
                        <a:ln>
                          <a:noFill/>
                        </a:ln>
                        <a:solidFill>
                          <a:srgbClr val="C00000"/>
                        </a:solidFill>
                        <a:effectLst>
                          <a:outerShdw blurRad="38100" dist="38100" dir="2700000" algn="tl">
                            <a:srgbClr val="000000">
                              <a:alpha val="43137"/>
                            </a:srgbClr>
                          </a:outerShdw>
                        </a:effectLst>
                        <a:uLnTx/>
                        <a:uFillTx/>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
                  <p:nvSpPr>
                    <p:cNvPr id="70" name="Freeform 71"/>
                    <p:cNvSpPr>
                      <a:spLocks noEditPoints="1"/>
                    </p:cNvSpPr>
                    <p:nvPr/>
                  </p:nvSpPr>
                  <p:spPr bwMode="black">
                    <a:xfrm>
                      <a:off x="688975" y="2112963"/>
                      <a:ext cx="3595687" cy="2268538"/>
                    </a:xfrm>
                    <a:custGeom>
                      <a:avLst/>
                      <a:gdLst>
                        <a:gd name="T0" fmla="*/ 383 w 9969"/>
                        <a:gd name="T1" fmla="*/ 283 h 6282"/>
                        <a:gd name="T2" fmla="*/ 20 w 9969"/>
                        <a:gd name="T3" fmla="*/ 517 h 6282"/>
                        <a:gd name="T4" fmla="*/ 18 w 9969"/>
                        <a:gd name="T5" fmla="*/ 996 h 6282"/>
                        <a:gd name="T6" fmla="*/ 17 w 9969"/>
                        <a:gd name="T7" fmla="*/ 1474 h 6282"/>
                        <a:gd name="T8" fmla="*/ 15 w 9969"/>
                        <a:gd name="T9" fmla="*/ 1952 h 6282"/>
                        <a:gd name="T10" fmla="*/ 13 w 9969"/>
                        <a:gd name="T11" fmla="*/ 2430 h 6282"/>
                        <a:gd name="T12" fmla="*/ 11 w 9969"/>
                        <a:gd name="T13" fmla="*/ 2908 h 6282"/>
                        <a:gd name="T14" fmla="*/ 9 w 9969"/>
                        <a:gd name="T15" fmla="*/ 3386 h 6282"/>
                        <a:gd name="T16" fmla="*/ 7 w 9969"/>
                        <a:gd name="T17" fmla="*/ 3864 h 6282"/>
                        <a:gd name="T18" fmla="*/ 6 w 9969"/>
                        <a:gd name="T19" fmla="*/ 4342 h 6282"/>
                        <a:gd name="T20" fmla="*/ 4 w 9969"/>
                        <a:gd name="T21" fmla="*/ 4820 h 6282"/>
                        <a:gd name="T22" fmla="*/ 2 w 9969"/>
                        <a:gd name="T23" fmla="*/ 5298 h 6282"/>
                        <a:gd name="T24" fmla="*/ 304 w 9969"/>
                        <a:gd name="T25" fmla="*/ 5893 h 6282"/>
                        <a:gd name="T26" fmla="*/ 503 w 9969"/>
                        <a:gd name="T27" fmla="*/ 5920 h 6282"/>
                        <a:gd name="T28" fmla="*/ 1033 w 9969"/>
                        <a:gd name="T29" fmla="*/ 5990 h 6282"/>
                        <a:gd name="T30" fmla="*/ 1562 w 9969"/>
                        <a:gd name="T31" fmla="*/ 6061 h 6282"/>
                        <a:gd name="T32" fmla="*/ 2092 w 9969"/>
                        <a:gd name="T33" fmla="*/ 6131 h 6282"/>
                        <a:gd name="T34" fmla="*/ 2622 w 9969"/>
                        <a:gd name="T35" fmla="*/ 6202 h 6282"/>
                        <a:gd name="T36" fmla="*/ 3152 w 9969"/>
                        <a:gd name="T37" fmla="*/ 6273 h 6282"/>
                        <a:gd name="T38" fmla="*/ 3230 w 9969"/>
                        <a:gd name="T39" fmla="*/ 6279 h 6282"/>
                        <a:gd name="T40" fmla="*/ 3646 w 9969"/>
                        <a:gd name="T41" fmla="*/ 6065 h 6282"/>
                        <a:gd name="T42" fmla="*/ 4143 w 9969"/>
                        <a:gd name="T43" fmla="*/ 5887 h 6282"/>
                        <a:gd name="T44" fmla="*/ 4640 w 9969"/>
                        <a:gd name="T45" fmla="*/ 5709 h 6282"/>
                        <a:gd name="T46" fmla="*/ 5137 w 9969"/>
                        <a:gd name="T47" fmla="*/ 5531 h 6282"/>
                        <a:gd name="T48" fmla="*/ 5635 w 9969"/>
                        <a:gd name="T49" fmla="*/ 5353 h 6282"/>
                        <a:gd name="T50" fmla="*/ 6132 w 9969"/>
                        <a:gd name="T51" fmla="*/ 5175 h 6282"/>
                        <a:gd name="T52" fmla="*/ 6629 w 9969"/>
                        <a:gd name="T53" fmla="*/ 4997 h 6282"/>
                        <a:gd name="T54" fmla="*/ 7126 w 9969"/>
                        <a:gd name="T55" fmla="*/ 4819 h 6282"/>
                        <a:gd name="T56" fmla="*/ 7623 w 9969"/>
                        <a:gd name="T57" fmla="*/ 4641 h 6282"/>
                        <a:gd name="T58" fmla="*/ 8121 w 9969"/>
                        <a:gd name="T59" fmla="*/ 4463 h 6282"/>
                        <a:gd name="T60" fmla="*/ 8618 w 9969"/>
                        <a:gd name="T61" fmla="*/ 4285 h 6282"/>
                        <a:gd name="T62" fmla="*/ 9115 w 9969"/>
                        <a:gd name="T63" fmla="*/ 4107 h 6282"/>
                        <a:gd name="T64" fmla="*/ 9612 w 9969"/>
                        <a:gd name="T65" fmla="*/ 3929 h 6282"/>
                        <a:gd name="T66" fmla="*/ 9948 w 9969"/>
                        <a:gd name="T67" fmla="*/ 3873 h 6282"/>
                        <a:gd name="T68" fmla="*/ 9887 w 9969"/>
                        <a:gd name="T69" fmla="*/ 3355 h 6282"/>
                        <a:gd name="T70" fmla="*/ 9892 w 9969"/>
                        <a:gd name="T71" fmla="*/ 2877 h 6282"/>
                        <a:gd name="T72" fmla="*/ 9898 w 9969"/>
                        <a:gd name="T73" fmla="*/ 2399 h 6282"/>
                        <a:gd name="T74" fmla="*/ 9902 w 9969"/>
                        <a:gd name="T75" fmla="*/ 2011 h 6282"/>
                        <a:gd name="T76" fmla="*/ 9969 w 9969"/>
                        <a:gd name="T77" fmla="*/ 1990 h 6282"/>
                        <a:gd name="T78" fmla="*/ 9364 w 9969"/>
                        <a:gd name="T79" fmla="*/ 1791 h 6282"/>
                        <a:gd name="T80" fmla="*/ 8855 w 9969"/>
                        <a:gd name="T81" fmla="*/ 1643 h 6282"/>
                        <a:gd name="T82" fmla="*/ 8345 w 9969"/>
                        <a:gd name="T83" fmla="*/ 1494 h 6282"/>
                        <a:gd name="T84" fmla="*/ 7836 w 9969"/>
                        <a:gd name="T85" fmla="*/ 1345 h 6282"/>
                        <a:gd name="T86" fmla="*/ 7327 w 9969"/>
                        <a:gd name="T87" fmla="*/ 1197 h 6282"/>
                        <a:gd name="T88" fmla="*/ 6818 w 9969"/>
                        <a:gd name="T89" fmla="*/ 1048 h 6282"/>
                        <a:gd name="T90" fmla="*/ 6309 w 9969"/>
                        <a:gd name="T91" fmla="*/ 899 h 6282"/>
                        <a:gd name="T92" fmla="*/ 5799 w 9969"/>
                        <a:gd name="T93" fmla="*/ 751 h 6282"/>
                        <a:gd name="T94" fmla="*/ 5290 w 9969"/>
                        <a:gd name="T95" fmla="*/ 602 h 6282"/>
                        <a:gd name="T96" fmla="*/ 4781 w 9969"/>
                        <a:gd name="T97" fmla="*/ 453 h 6282"/>
                        <a:gd name="T98" fmla="*/ 4272 w 9969"/>
                        <a:gd name="T99" fmla="*/ 305 h 6282"/>
                        <a:gd name="T100" fmla="*/ 3763 w 9969"/>
                        <a:gd name="T101" fmla="*/ 156 h 6282"/>
                        <a:gd name="T102" fmla="*/ 3254 w 9969"/>
                        <a:gd name="T103" fmla="*/ 7 h 6282"/>
                        <a:gd name="T104" fmla="*/ 2710 w 9969"/>
                        <a:gd name="T105" fmla="*/ 35 h 6282"/>
                        <a:gd name="T106" fmla="*/ 2178 w 9969"/>
                        <a:gd name="T107" fmla="*/ 92 h 6282"/>
                        <a:gd name="T108" fmla="*/ 1646 w 9969"/>
                        <a:gd name="T109" fmla="*/ 149 h 6282"/>
                        <a:gd name="T110" fmla="*/ 1114 w 9969"/>
                        <a:gd name="T111" fmla="*/ 205 h 6282"/>
                        <a:gd name="T112" fmla="*/ 582 w 9969"/>
                        <a:gd name="T113" fmla="*/ 262 h 6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969" h="6282">
                          <a:moveTo>
                            <a:pt x="383" y="283"/>
                          </a:moveTo>
                          <a:lnTo>
                            <a:pt x="391" y="342"/>
                          </a:lnTo>
                          <a:lnTo>
                            <a:pt x="58" y="378"/>
                          </a:lnTo>
                          <a:lnTo>
                            <a:pt x="50" y="318"/>
                          </a:lnTo>
                          <a:lnTo>
                            <a:pt x="383" y="283"/>
                          </a:lnTo>
                          <a:close/>
                          <a:moveTo>
                            <a:pt x="20" y="517"/>
                          </a:moveTo>
                          <a:lnTo>
                            <a:pt x="87" y="518"/>
                          </a:lnTo>
                          <a:lnTo>
                            <a:pt x="86" y="816"/>
                          </a:lnTo>
                          <a:lnTo>
                            <a:pt x="19" y="816"/>
                          </a:lnTo>
                          <a:lnTo>
                            <a:pt x="20" y="517"/>
                          </a:lnTo>
                          <a:close/>
                          <a:moveTo>
                            <a:pt x="18" y="996"/>
                          </a:moveTo>
                          <a:lnTo>
                            <a:pt x="85" y="996"/>
                          </a:lnTo>
                          <a:lnTo>
                            <a:pt x="84" y="1294"/>
                          </a:lnTo>
                          <a:lnTo>
                            <a:pt x="17" y="1294"/>
                          </a:lnTo>
                          <a:lnTo>
                            <a:pt x="18" y="996"/>
                          </a:lnTo>
                          <a:close/>
                          <a:moveTo>
                            <a:pt x="17" y="1474"/>
                          </a:moveTo>
                          <a:lnTo>
                            <a:pt x="83" y="1474"/>
                          </a:lnTo>
                          <a:lnTo>
                            <a:pt x="82" y="1773"/>
                          </a:lnTo>
                          <a:lnTo>
                            <a:pt x="15" y="1772"/>
                          </a:lnTo>
                          <a:lnTo>
                            <a:pt x="17" y="1474"/>
                          </a:lnTo>
                          <a:close/>
                          <a:moveTo>
                            <a:pt x="15" y="1952"/>
                          </a:moveTo>
                          <a:lnTo>
                            <a:pt x="82" y="1952"/>
                          </a:lnTo>
                          <a:lnTo>
                            <a:pt x="81" y="2251"/>
                          </a:lnTo>
                          <a:lnTo>
                            <a:pt x="14" y="2250"/>
                          </a:lnTo>
                          <a:lnTo>
                            <a:pt x="15" y="1952"/>
                          </a:lnTo>
                          <a:close/>
                          <a:moveTo>
                            <a:pt x="13" y="2430"/>
                          </a:moveTo>
                          <a:lnTo>
                            <a:pt x="80" y="2430"/>
                          </a:lnTo>
                          <a:lnTo>
                            <a:pt x="79" y="2729"/>
                          </a:lnTo>
                          <a:lnTo>
                            <a:pt x="12" y="2729"/>
                          </a:lnTo>
                          <a:lnTo>
                            <a:pt x="13" y="2430"/>
                          </a:lnTo>
                          <a:close/>
                          <a:moveTo>
                            <a:pt x="11" y="2908"/>
                          </a:moveTo>
                          <a:lnTo>
                            <a:pt x="78" y="2908"/>
                          </a:lnTo>
                          <a:lnTo>
                            <a:pt x="77" y="3207"/>
                          </a:lnTo>
                          <a:lnTo>
                            <a:pt x="10" y="3207"/>
                          </a:lnTo>
                          <a:lnTo>
                            <a:pt x="11" y="2908"/>
                          </a:lnTo>
                          <a:close/>
                          <a:moveTo>
                            <a:pt x="9" y="3386"/>
                          </a:moveTo>
                          <a:lnTo>
                            <a:pt x="76" y="3386"/>
                          </a:lnTo>
                          <a:lnTo>
                            <a:pt x="75" y="3685"/>
                          </a:lnTo>
                          <a:lnTo>
                            <a:pt x="8" y="3685"/>
                          </a:lnTo>
                          <a:lnTo>
                            <a:pt x="9" y="3386"/>
                          </a:lnTo>
                          <a:close/>
                          <a:moveTo>
                            <a:pt x="7" y="3864"/>
                          </a:moveTo>
                          <a:lnTo>
                            <a:pt x="74" y="3864"/>
                          </a:lnTo>
                          <a:lnTo>
                            <a:pt x="73" y="4163"/>
                          </a:lnTo>
                          <a:lnTo>
                            <a:pt x="6" y="4163"/>
                          </a:lnTo>
                          <a:lnTo>
                            <a:pt x="7" y="3864"/>
                          </a:lnTo>
                          <a:close/>
                          <a:moveTo>
                            <a:pt x="6" y="4342"/>
                          </a:moveTo>
                          <a:lnTo>
                            <a:pt x="73" y="4342"/>
                          </a:lnTo>
                          <a:lnTo>
                            <a:pt x="72" y="4641"/>
                          </a:lnTo>
                          <a:lnTo>
                            <a:pt x="5" y="4641"/>
                          </a:lnTo>
                          <a:lnTo>
                            <a:pt x="6" y="4342"/>
                          </a:lnTo>
                          <a:close/>
                          <a:moveTo>
                            <a:pt x="4" y="4820"/>
                          </a:moveTo>
                          <a:lnTo>
                            <a:pt x="71" y="4820"/>
                          </a:lnTo>
                          <a:lnTo>
                            <a:pt x="70" y="5119"/>
                          </a:lnTo>
                          <a:lnTo>
                            <a:pt x="3" y="5119"/>
                          </a:lnTo>
                          <a:lnTo>
                            <a:pt x="4" y="4820"/>
                          </a:lnTo>
                          <a:close/>
                          <a:moveTo>
                            <a:pt x="2" y="5298"/>
                          </a:moveTo>
                          <a:lnTo>
                            <a:pt x="69" y="5298"/>
                          </a:lnTo>
                          <a:lnTo>
                            <a:pt x="68" y="5597"/>
                          </a:lnTo>
                          <a:lnTo>
                            <a:pt x="1" y="5597"/>
                          </a:lnTo>
                          <a:lnTo>
                            <a:pt x="2" y="5298"/>
                          </a:lnTo>
                          <a:close/>
                          <a:moveTo>
                            <a:pt x="0" y="5776"/>
                          </a:moveTo>
                          <a:lnTo>
                            <a:pt x="67" y="5776"/>
                          </a:lnTo>
                          <a:lnTo>
                            <a:pt x="67" y="5801"/>
                          </a:lnTo>
                          <a:lnTo>
                            <a:pt x="314" y="5834"/>
                          </a:lnTo>
                          <a:lnTo>
                            <a:pt x="304" y="5893"/>
                          </a:lnTo>
                          <a:lnTo>
                            <a:pt x="29" y="5856"/>
                          </a:lnTo>
                          <a:lnTo>
                            <a:pt x="0" y="5852"/>
                          </a:lnTo>
                          <a:lnTo>
                            <a:pt x="0" y="5827"/>
                          </a:lnTo>
                          <a:lnTo>
                            <a:pt x="0" y="5776"/>
                          </a:lnTo>
                          <a:close/>
                          <a:moveTo>
                            <a:pt x="503" y="5920"/>
                          </a:moveTo>
                          <a:lnTo>
                            <a:pt x="513" y="5860"/>
                          </a:lnTo>
                          <a:lnTo>
                            <a:pt x="844" y="5905"/>
                          </a:lnTo>
                          <a:lnTo>
                            <a:pt x="834" y="5964"/>
                          </a:lnTo>
                          <a:lnTo>
                            <a:pt x="503" y="5920"/>
                          </a:lnTo>
                          <a:close/>
                          <a:moveTo>
                            <a:pt x="1033" y="5990"/>
                          </a:moveTo>
                          <a:lnTo>
                            <a:pt x="1043" y="5931"/>
                          </a:lnTo>
                          <a:lnTo>
                            <a:pt x="1374" y="5975"/>
                          </a:lnTo>
                          <a:lnTo>
                            <a:pt x="1364" y="6034"/>
                          </a:lnTo>
                          <a:lnTo>
                            <a:pt x="1033" y="5990"/>
                          </a:lnTo>
                          <a:close/>
                          <a:moveTo>
                            <a:pt x="1562" y="6061"/>
                          </a:moveTo>
                          <a:lnTo>
                            <a:pt x="1572" y="6002"/>
                          </a:lnTo>
                          <a:lnTo>
                            <a:pt x="1904" y="6046"/>
                          </a:lnTo>
                          <a:lnTo>
                            <a:pt x="1894" y="6105"/>
                          </a:lnTo>
                          <a:lnTo>
                            <a:pt x="1562" y="6061"/>
                          </a:lnTo>
                          <a:close/>
                          <a:moveTo>
                            <a:pt x="2092" y="6131"/>
                          </a:moveTo>
                          <a:lnTo>
                            <a:pt x="2102" y="6072"/>
                          </a:lnTo>
                          <a:lnTo>
                            <a:pt x="2433" y="6116"/>
                          </a:lnTo>
                          <a:lnTo>
                            <a:pt x="2423" y="6175"/>
                          </a:lnTo>
                          <a:lnTo>
                            <a:pt x="2092" y="6131"/>
                          </a:lnTo>
                          <a:close/>
                          <a:moveTo>
                            <a:pt x="2622" y="6202"/>
                          </a:moveTo>
                          <a:lnTo>
                            <a:pt x="2632" y="6143"/>
                          </a:lnTo>
                          <a:lnTo>
                            <a:pt x="2963" y="6187"/>
                          </a:lnTo>
                          <a:lnTo>
                            <a:pt x="2953" y="6246"/>
                          </a:lnTo>
                          <a:lnTo>
                            <a:pt x="2622" y="6202"/>
                          </a:lnTo>
                          <a:close/>
                          <a:moveTo>
                            <a:pt x="3152" y="6273"/>
                          </a:moveTo>
                          <a:lnTo>
                            <a:pt x="3162" y="6213"/>
                          </a:lnTo>
                          <a:lnTo>
                            <a:pt x="3213" y="6220"/>
                          </a:lnTo>
                          <a:lnTo>
                            <a:pt x="3459" y="6132"/>
                          </a:lnTo>
                          <a:lnTo>
                            <a:pt x="3484" y="6188"/>
                          </a:lnTo>
                          <a:lnTo>
                            <a:pt x="3230" y="6279"/>
                          </a:lnTo>
                          <a:lnTo>
                            <a:pt x="3221" y="6282"/>
                          </a:lnTo>
                          <a:lnTo>
                            <a:pt x="3212" y="6281"/>
                          </a:lnTo>
                          <a:lnTo>
                            <a:pt x="3152" y="6273"/>
                          </a:lnTo>
                          <a:close/>
                          <a:moveTo>
                            <a:pt x="3670" y="6121"/>
                          </a:moveTo>
                          <a:lnTo>
                            <a:pt x="3646" y="6065"/>
                          </a:lnTo>
                          <a:lnTo>
                            <a:pt x="3956" y="5954"/>
                          </a:lnTo>
                          <a:lnTo>
                            <a:pt x="3981" y="6010"/>
                          </a:lnTo>
                          <a:lnTo>
                            <a:pt x="3670" y="6121"/>
                          </a:lnTo>
                          <a:close/>
                          <a:moveTo>
                            <a:pt x="4168" y="5943"/>
                          </a:moveTo>
                          <a:lnTo>
                            <a:pt x="4143" y="5887"/>
                          </a:lnTo>
                          <a:lnTo>
                            <a:pt x="4454" y="5776"/>
                          </a:lnTo>
                          <a:lnTo>
                            <a:pt x="4479" y="5832"/>
                          </a:lnTo>
                          <a:lnTo>
                            <a:pt x="4168" y="5943"/>
                          </a:lnTo>
                          <a:close/>
                          <a:moveTo>
                            <a:pt x="4665" y="5765"/>
                          </a:moveTo>
                          <a:lnTo>
                            <a:pt x="4640" y="5709"/>
                          </a:lnTo>
                          <a:lnTo>
                            <a:pt x="4951" y="5598"/>
                          </a:lnTo>
                          <a:lnTo>
                            <a:pt x="4976" y="5654"/>
                          </a:lnTo>
                          <a:lnTo>
                            <a:pt x="4665" y="5765"/>
                          </a:lnTo>
                          <a:close/>
                          <a:moveTo>
                            <a:pt x="5162" y="5587"/>
                          </a:moveTo>
                          <a:lnTo>
                            <a:pt x="5137" y="5531"/>
                          </a:lnTo>
                          <a:lnTo>
                            <a:pt x="5448" y="5420"/>
                          </a:lnTo>
                          <a:lnTo>
                            <a:pt x="5473" y="5476"/>
                          </a:lnTo>
                          <a:lnTo>
                            <a:pt x="5162" y="5587"/>
                          </a:lnTo>
                          <a:close/>
                          <a:moveTo>
                            <a:pt x="5659" y="5409"/>
                          </a:moveTo>
                          <a:lnTo>
                            <a:pt x="5635" y="5353"/>
                          </a:lnTo>
                          <a:lnTo>
                            <a:pt x="5945" y="5242"/>
                          </a:lnTo>
                          <a:lnTo>
                            <a:pt x="5970" y="5297"/>
                          </a:lnTo>
                          <a:lnTo>
                            <a:pt x="5659" y="5409"/>
                          </a:lnTo>
                          <a:close/>
                          <a:moveTo>
                            <a:pt x="6157" y="5231"/>
                          </a:moveTo>
                          <a:lnTo>
                            <a:pt x="6132" y="5175"/>
                          </a:lnTo>
                          <a:lnTo>
                            <a:pt x="6442" y="5064"/>
                          </a:lnTo>
                          <a:lnTo>
                            <a:pt x="6467" y="5119"/>
                          </a:lnTo>
                          <a:lnTo>
                            <a:pt x="6157" y="5231"/>
                          </a:lnTo>
                          <a:close/>
                          <a:moveTo>
                            <a:pt x="6654" y="5053"/>
                          </a:moveTo>
                          <a:lnTo>
                            <a:pt x="6629" y="4997"/>
                          </a:lnTo>
                          <a:lnTo>
                            <a:pt x="6940" y="4886"/>
                          </a:lnTo>
                          <a:lnTo>
                            <a:pt x="6965" y="4941"/>
                          </a:lnTo>
                          <a:lnTo>
                            <a:pt x="6654" y="5053"/>
                          </a:lnTo>
                          <a:close/>
                          <a:moveTo>
                            <a:pt x="7151" y="4875"/>
                          </a:moveTo>
                          <a:lnTo>
                            <a:pt x="7126" y="4819"/>
                          </a:lnTo>
                          <a:lnTo>
                            <a:pt x="7437" y="4708"/>
                          </a:lnTo>
                          <a:lnTo>
                            <a:pt x="7462" y="4763"/>
                          </a:lnTo>
                          <a:lnTo>
                            <a:pt x="7151" y="4875"/>
                          </a:lnTo>
                          <a:close/>
                          <a:moveTo>
                            <a:pt x="7648" y="4697"/>
                          </a:moveTo>
                          <a:lnTo>
                            <a:pt x="7623" y="4641"/>
                          </a:lnTo>
                          <a:lnTo>
                            <a:pt x="7934" y="4530"/>
                          </a:lnTo>
                          <a:lnTo>
                            <a:pt x="7959" y="4585"/>
                          </a:lnTo>
                          <a:lnTo>
                            <a:pt x="7648" y="4697"/>
                          </a:lnTo>
                          <a:close/>
                          <a:moveTo>
                            <a:pt x="8145" y="4519"/>
                          </a:moveTo>
                          <a:lnTo>
                            <a:pt x="8121" y="4463"/>
                          </a:lnTo>
                          <a:lnTo>
                            <a:pt x="8431" y="4352"/>
                          </a:lnTo>
                          <a:lnTo>
                            <a:pt x="8456" y="4407"/>
                          </a:lnTo>
                          <a:lnTo>
                            <a:pt x="8145" y="4519"/>
                          </a:lnTo>
                          <a:close/>
                          <a:moveTo>
                            <a:pt x="8643" y="4341"/>
                          </a:moveTo>
                          <a:lnTo>
                            <a:pt x="8618" y="4285"/>
                          </a:lnTo>
                          <a:lnTo>
                            <a:pt x="8928" y="4174"/>
                          </a:lnTo>
                          <a:lnTo>
                            <a:pt x="8953" y="4229"/>
                          </a:lnTo>
                          <a:lnTo>
                            <a:pt x="8643" y="4341"/>
                          </a:lnTo>
                          <a:close/>
                          <a:moveTo>
                            <a:pt x="9140" y="4163"/>
                          </a:moveTo>
                          <a:lnTo>
                            <a:pt x="9115" y="4107"/>
                          </a:lnTo>
                          <a:lnTo>
                            <a:pt x="9426" y="3996"/>
                          </a:lnTo>
                          <a:lnTo>
                            <a:pt x="9451" y="4051"/>
                          </a:lnTo>
                          <a:lnTo>
                            <a:pt x="9140" y="4163"/>
                          </a:lnTo>
                          <a:close/>
                          <a:moveTo>
                            <a:pt x="9637" y="3985"/>
                          </a:moveTo>
                          <a:lnTo>
                            <a:pt x="9612" y="3929"/>
                          </a:lnTo>
                          <a:lnTo>
                            <a:pt x="9903" y="3825"/>
                          </a:lnTo>
                          <a:lnTo>
                            <a:pt x="9906" y="3833"/>
                          </a:lnTo>
                          <a:lnTo>
                            <a:pt x="9949" y="3834"/>
                          </a:lnTo>
                          <a:lnTo>
                            <a:pt x="9948" y="3853"/>
                          </a:lnTo>
                          <a:lnTo>
                            <a:pt x="9948" y="3873"/>
                          </a:lnTo>
                          <a:lnTo>
                            <a:pt x="9927" y="3881"/>
                          </a:lnTo>
                          <a:lnTo>
                            <a:pt x="9637" y="3985"/>
                          </a:lnTo>
                          <a:close/>
                          <a:moveTo>
                            <a:pt x="9951" y="3654"/>
                          </a:moveTo>
                          <a:lnTo>
                            <a:pt x="9884" y="3654"/>
                          </a:lnTo>
                          <a:lnTo>
                            <a:pt x="9887" y="3355"/>
                          </a:lnTo>
                          <a:lnTo>
                            <a:pt x="9954" y="3356"/>
                          </a:lnTo>
                          <a:lnTo>
                            <a:pt x="9951" y="3654"/>
                          </a:lnTo>
                          <a:close/>
                          <a:moveTo>
                            <a:pt x="9956" y="3176"/>
                          </a:moveTo>
                          <a:lnTo>
                            <a:pt x="9889" y="3176"/>
                          </a:lnTo>
                          <a:lnTo>
                            <a:pt x="9892" y="2877"/>
                          </a:lnTo>
                          <a:lnTo>
                            <a:pt x="9959" y="2878"/>
                          </a:lnTo>
                          <a:lnTo>
                            <a:pt x="9956" y="3176"/>
                          </a:lnTo>
                          <a:close/>
                          <a:moveTo>
                            <a:pt x="9961" y="2698"/>
                          </a:moveTo>
                          <a:lnTo>
                            <a:pt x="9894" y="2698"/>
                          </a:lnTo>
                          <a:lnTo>
                            <a:pt x="9898" y="2399"/>
                          </a:lnTo>
                          <a:lnTo>
                            <a:pt x="9965" y="2400"/>
                          </a:lnTo>
                          <a:lnTo>
                            <a:pt x="9961" y="2698"/>
                          </a:lnTo>
                          <a:close/>
                          <a:moveTo>
                            <a:pt x="9967" y="2220"/>
                          </a:moveTo>
                          <a:lnTo>
                            <a:pt x="9900" y="2220"/>
                          </a:lnTo>
                          <a:lnTo>
                            <a:pt x="9902" y="2011"/>
                          </a:lnTo>
                          <a:lnTo>
                            <a:pt x="9852" y="1997"/>
                          </a:lnTo>
                          <a:lnTo>
                            <a:pt x="9873" y="1940"/>
                          </a:lnTo>
                          <a:lnTo>
                            <a:pt x="9946" y="1961"/>
                          </a:lnTo>
                          <a:lnTo>
                            <a:pt x="9969" y="1968"/>
                          </a:lnTo>
                          <a:lnTo>
                            <a:pt x="9969" y="1990"/>
                          </a:lnTo>
                          <a:lnTo>
                            <a:pt x="9967" y="2220"/>
                          </a:lnTo>
                          <a:close/>
                          <a:moveTo>
                            <a:pt x="9682" y="1884"/>
                          </a:moveTo>
                          <a:lnTo>
                            <a:pt x="9661" y="1941"/>
                          </a:lnTo>
                          <a:lnTo>
                            <a:pt x="9343" y="1848"/>
                          </a:lnTo>
                          <a:lnTo>
                            <a:pt x="9364" y="1791"/>
                          </a:lnTo>
                          <a:lnTo>
                            <a:pt x="9682" y="1884"/>
                          </a:lnTo>
                          <a:close/>
                          <a:moveTo>
                            <a:pt x="9173" y="1736"/>
                          </a:moveTo>
                          <a:lnTo>
                            <a:pt x="9152" y="1792"/>
                          </a:lnTo>
                          <a:lnTo>
                            <a:pt x="8834" y="1699"/>
                          </a:lnTo>
                          <a:lnTo>
                            <a:pt x="8855" y="1643"/>
                          </a:lnTo>
                          <a:lnTo>
                            <a:pt x="9173" y="1736"/>
                          </a:lnTo>
                          <a:close/>
                          <a:moveTo>
                            <a:pt x="8664" y="1587"/>
                          </a:moveTo>
                          <a:lnTo>
                            <a:pt x="8643" y="1644"/>
                          </a:lnTo>
                          <a:lnTo>
                            <a:pt x="8324" y="1551"/>
                          </a:lnTo>
                          <a:lnTo>
                            <a:pt x="8345" y="1494"/>
                          </a:lnTo>
                          <a:lnTo>
                            <a:pt x="8664" y="1587"/>
                          </a:lnTo>
                          <a:close/>
                          <a:moveTo>
                            <a:pt x="8154" y="1438"/>
                          </a:moveTo>
                          <a:lnTo>
                            <a:pt x="8133" y="1495"/>
                          </a:lnTo>
                          <a:lnTo>
                            <a:pt x="7815" y="1402"/>
                          </a:lnTo>
                          <a:lnTo>
                            <a:pt x="7836" y="1345"/>
                          </a:lnTo>
                          <a:lnTo>
                            <a:pt x="8154" y="1438"/>
                          </a:lnTo>
                          <a:close/>
                          <a:moveTo>
                            <a:pt x="7645" y="1290"/>
                          </a:moveTo>
                          <a:lnTo>
                            <a:pt x="7624" y="1346"/>
                          </a:lnTo>
                          <a:lnTo>
                            <a:pt x="7306" y="1253"/>
                          </a:lnTo>
                          <a:lnTo>
                            <a:pt x="7327" y="1197"/>
                          </a:lnTo>
                          <a:lnTo>
                            <a:pt x="7645" y="1290"/>
                          </a:lnTo>
                          <a:close/>
                          <a:moveTo>
                            <a:pt x="7136" y="1141"/>
                          </a:moveTo>
                          <a:lnTo>
                            <a:pt x="7115" y="1198"/>
                          </a:lnTo>
                          <a:lnTo>
                            <a:pt x="6797" y="1105"/>
                          </a:lnTo>
                          <a:lnTo>
                            <a:pt x="6818" y="1048"/>
                          </a:lnTo>
                          <a:lnTo>
                            <a:pt x="7136" y="1141"/>
                          </a:lnTo>
                          <a:close/>
                          <a:moveTo>
                            <a:pt x="6627" y="992"/>
                          </a:moveTo>
                          <a:lnTo>
                            <a:pt x="6606" y="1049"/>
                          </a:lnTo>
                          <a:lnTo>
                            <a:pt x="6288" y="956"/>
                          </a:lnTo>
                          <a:lnTo>
                            <a:pt x="6309" y="899"/>
                          </a:lnTo>
                          <a:lnTo>
                            <a:pt x="6627" y="992"/>
                          </a:lnTo>
                          <a:close/>
                          <a:moveTo>
                            <a:pt x="6118" y="844"/>
                          </a:moveTo>
                          <a:lnTo>
                            <a:pt x="6097" y="900"/>
                          </a:lnTo>
                          <a:lnTo>
                            <a:pt x="5779" y="807"/>
                          </a:lnTo>
                          <a:lnTo>
                            <a:pt x="5799" y="751"/>
                          </a:lnTo>
                          <a:lnTo>
                            <a:pt x="6118" y="844"/>
                          </a:lnTo>
                          <a:close/>
                          <a:moveTo>
                            <a:pt x="5608" y="695"/>
                          </a:moveTo>
                          <a:lnTo>
                            <a:pt x="5588" y="752"/>
                          </a:lnTo>
                          <a:lnTo>
                            <a:pt x="5269" y="659"/>
                          </a:lnTo>
                          <a:lnTo>
                            <a:pt x="5290" y="602"/>
                          </a:lnTo>
                          <a:lnTo>
                            <a:pt x="5608" y="695"/>
                          </a:lnTo>
                          <a:close/>
                          <a:moveTo>
                            <a:pt x="5099" y="546"/>
                          </a:moveTo>
                          <a:lnTo>
                            <a:pt x="5078" y="603"/>
                          </a:lnTo>
                          <a:lnTo>
                            <a:pt x="4760" y="510"/>
                          </a:lnTo>
                          <a:lnTo>
                            <a:pt x="4781" y="453"/>
                          </a:lnTo>
                          <a:lnTo>
                            <a:pt x="5099" y="546"/>
                          </a:lnTo>
                          <a:close/>
                          <a:moveTo>
                            <a:pt x="4590" y="398"/>
                          </a:moveTo>
                          <a:lnTo>
                            <a:pt x="4569" y="454"/>
                          </a:lnTo>
                          <a:lnTo>
                            <a:pt x="4251" y="361"/>
                          </a:lnTo>
                          <a:lnTo>
                            <a:pt x="4272" y="305"/>
                          </a:lnTo>
                          <a:lnTo>
                            <a:pt x="4590" y="398"/>
                          </a:lnTo>
                          <a:close/>
                          <a:moveTo>
                            <a:pt x="4081" y="249"/>
                          </a:moveTo>
                          <a:lnTo>
                            <a:pt x="4060" y="306"/>
                          </a:lnTo>
                          <a:lnTo>
                            <a:pt x="3742" y="213"/>
                          </a:lnTo>
                          <a:lnTo>
                            <a:pt x="3763" y="156"/>
                          </a:lnTo>
                          <a:lnTo>
                            <a:pt x="4081" y="249"/>
                          </a:lnTo>
                          <a:close/>
                          <a:moveTo>
                            <a:pt x="3572" y="100"/>
                          </a:moveTo>
                          <a:lnTo>
                            <a:pt x="3551" y="157"/>
                          </a:lnTo>
                          <a:lnTo>
                            <a:pt x="3233" y="64"/>
                          </a:lnTo>
                          <a:lnTo>
                            <a:pt x="3254" y="7"/>
                          </a:lnTo>
                          <a:lnTo>
                            <a:pt x="3572" y="100"/>
                          </a:lnTo>
                          <a:close/>
                          <a:moveTo>
                            <a:pt x="3043" y="0"/>
                          </a:moveTo>
                          <a:lnTo>
                            <a:pt x="3051" y="59"/>
                          </a:lnTo>
                          <a:lnTo>
                            <a:pt x="2718" y="95"/>
                          </a:lnTo>
                          <a:lnTo>
                            <a:pt x="2710" y="35"/>
                          </a:lnTo>
                          <a:lnTo>
                            <a:pt x="3043" y="0"/>
                          </a:lnTo>
                          <a:close/>
                          <a:moveTo>
                            <a:pt x="2511" y="57"/>
                          </a:moveTo>
                          <a:lnTo>
                            <a:pt x="2519" y="116"/>
                          </a:lnTo>
                          <a:lnTo>
                            <a:pt x="2186" y="151"/>
                          </a:lnTo>
                          <a:lnTo>
                            <a:pt x="2178" y="92"/>
                          </a:lnTo>
                          <a:lnTo>
                            <a:pt x="2511" y="57"/>
                          </a:lnTo>
                          <a:close/>
                          <a:moveTo>
                            <a:pt x="1979" y="113"/>
                          </a:moveTo>
                          <a:lnTo>
                            <a:pt x="1987" y="173"/>
                          </a:lnTo>
                          <a:lnTo>
                            <a:pt x="1654" y="208"/>
                          </a:lnTo>
                          <a:lnTo>
                            <a:pt x="1646" y="149"/>
                          </a:lnTo>
                          <a:lnTo>
                            <a:pt x="1979" y="113"/>
                          </a:lnTo>
                          <a:close/>
                          <a:moveTo>
                            <a:pt x="1447" y="170"/>
                          </a:moveTo>
                          <a:lnTo>
                            <a:pt x="1455" y="229"/>
                          </a:lnTo>
                          <a:lnTo>
                            <a:pt x="1122" y="265"/>
                          </a:lnTo>
                          <a:lnTo>
                            <a:pt x="1114" y="205"/>
                          </a:lnTo>
                          <a:lnTo>
                            <a:pt x="1447" y="170"/>
                          </a:lnTo>
                          <a:close/>
                          <a:moveTo>
                            <a:pt x="915" y="226"/>
                          </a:moveTo>
                          <a:lnTo>
                            <a:pt x="923" y="286"/>
                          </a:lnTo>
                          <a:lnTo>
                            <a:pt x="590" y="321"/>
                          </a:lnTo>
                          <a:lnTo>
                            <a:pt x="582" y="262"/>
                          </a:lnTo>
                          <a:lnTo>
                            <a:pt x="915" y="226"/>
                          </a:lnTo>
                          <a:close/>
                        </a:path>
                      </a:pathLst>
                    </a:custGeom>
                    <a:gradFill>
                      <a:gsLst>
                        <a:gs pos="2000">
                          <a:srgbClr val="006EBF">
                            <a:alpha val="0"/>
                          </a:srgbClr>
                        </a:gs>
                        <a:gs pos="39000">
                          <a:srgbClr val="0BABDF">
                            <a:alpha val="100000"/>
                          </a:srgbClr>
                        </a:gs>
                        <a:gs pos="67000">
                          <a:srgbClr val="16E8FF">
                            <a:alpha val="30000"/>
                          </a:srgbClr>
                        </a:gs>
                        <a:gs pos="100000">
                          <a:srgbClr val="16E8FF">
                            <a:alpha val="60000"/>
                          </a:srgbClr>
                        </a:gs>
                      </a:gsLst>
                      <a:lin ang="2700000" scaled="0"/>
                    </a:gradFill>
                  </p:spPr>
                  <p:txBody>
                    <a:bodyPr vert="horz" wrap="square" lIns="80645" tIns="40322" rIns="80645" bIns="40322" numCol="1" rtlCol="0" anchor="ctr" anchorCtr="0" compatLnSpc="0">
                      <a:noAutofit/>
                    </a:bodyPr>
                    <a:lstStyle/>
                    <a:p>
                      <a:pPr lvl="0" algn="ctr">
                        <a:spcBef>
                          <a:spcPts val="0"/>
                        </a:spcBef>
                        <a:spcAft>
                          <a:spcPts val="0"/>
                        </a:spcAft>
                        <a:buClrTx/>
                        <a:buSzTx/>
                        <a:buFontTx/>
                        <a:defRPr/>
                      </a:pPr>
                      <a:endParaRPr lang="en-US" sz="970" noProof="0">
                        <a:ln>
                          <a:noFill/>
                        </a:ln>
                        <a:solidFill>
                          <a:srgbClr val="C00000"/>
                        </a:solidFill>
                        <a:effectLst>
                          <a:outerShdw blurRad="38100" dist="38100" dir="2700000" algn="tl">
                            <a:srgbClr val="000000">
                              <a:alpha val="43137"/>
                            </a:srgbClr>
                          </a:outerShdw>
                        </a:effectLst>
                        <a:uLnTx/>
                        <a:uFillTx/>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grpSp>
              <p:sp>
                <p:nvSpPr>
                  <p:cNvPr id="71" name="Freeform 82"/>
                  <p:cNvSpPr>
                    <a:spLocks noEditPoints="1"/>
                  </p:cNvSpPr>
                  <p:nvPr/>
                </p:nvSpPr>
                <p:spPr bwMode="black">
                  <a:xfrm>
                    <a:off x="14869" y="8762"/>
                    <a:ext cx="255" cy="209"/>
                  </a:xfrm>
                  <a:custGeom>
                    <a:avLst/>
                    <a:gdLst>
                      <a:gd name="T0" fmla="*/ 590 w 2193"/>
                      <a:gd name="T1" fmla="*/ 531 h 2197"/>
                      <a:gd name="T2" fmla="*/ 1140 w 2193"/>
                      <a:gd name="T3" fmla="*/ 364 h 2197"/>
                      <a:gd name="T4" fmla="*/ 1100 w 2193"/>
                      <a:gd name="T5" fmla="*/ 435 h 2197"/>
                      <a:gd name="T6" fmla="*/ 1066 w 2193"/>
                      <a:gd name="T7" fmla="*/ 405 h 2197"/>
                      <a:gd name="T8" fmla="*/ 1025 w 2193"/>
                      <a:gd name="T9" fmla="*/ 503 h 2197"/>
                      <a:gd name="T10" fmla="*/ 951 w 2193"/>
                      <a:gd name="T11" fmla="*/ 405 h 2197"/>
                      <a:gd name="T12" fmla="*/ 992 w 2193"/>
                      <a:gd name="T13" fmla="*/ 503 h 2197"/>
                      <a:gd name="T14" fmla="*/ 877 w 2193"/>
                      <a:gd name="T15" fmla="*/ 364 h 2197"/>
                      <a:gd name="T16" fmla="*/ 917 w 2193"/>
                      <a:gd name="T17" fmla="*/ 544 h 2197"/>
                      <a:gd name="T18" fmla="*/ 802 w 2193"/>
                      <a:gd name="T19" fmla="*/ 435 h 2197"/>
                      <a:gd name="T20" fmla="*/ 802 w 2193"/>
                      <a:gd name="T21" fmla="*/ 544 h 2197"/>
                      <a:gd name="T22" fmla="*/ 768 w 2193"/>
                      <a:gd name="T23" fmla="*/ 435 h 2197"/>
                      <a:gd name="T24" fmla="*/ 727 w 2193"/>
                      <a:gd name="T25" fmla="*/ 503 h 2197"/>
                      <a:gd name="T26" fmla="*/ 693 w 2193"/>
                      <a:gd name="T27" fmla="*/ 476 h 2197"/>
                      <a:gd name="T28" fmla="*/ 655 w 2193"/>
                      <a:gd name="T29" fmla="*/ 282 h 2197"/>
                      <a:gd name="T30" fmla="*/ 655 w 2193"/>
                      <a:gd name="T31" fmla="*/ 282 h 2197"/>
                      <a:gd name="T32" fmla="*/ 1140 w 2193"/>
                      <a:gd name="T33" fmla="*/ 92 h 2197"/>
                      <a:gd name="T34" fmla="*/ 1100 w 2193"/>
                      <a:gd name="T35" fmla="*/ 191 h 2197"/>
                      <a:gd name="T36" fmla="*/ 1025 w 2193"/>
                      <a:gd name="T37" fmla="*/ 92 h 2197"/>
                      <a:gd name="T38" fmla="*/ 1066 w 2193"/>
                      <a:gd name="T39" fmla="*/ 191 h 2197"/>
                      <a:gd name="T40" fmla="*/ 951 w 2193"/>
                      <a:gd name="T41" fmla="*/ 52 h 2197"/>
                      <a:gd name="T42" fmla="*/ 992 w 2193"/>
                      <a:gd name="T43" fmla="*/ 231 h 2197"/>
                      <a:gd name="T44" fmla="*/ 877 w 2193"/>
                      <a:gd name="T45" fmla="*/ 123 h 2197"/>
                      <a:gd name="T46" fmla="*/ 877 w 2193"/>
                      <a:gd name="T47" fmla="*/ 231 h 2197"/>
                      <a:gd name="T48" fmla="*/ 842 w 2193"/>
                      <a:gd name="T49" fmla="*/ 123 h 2197"/>
                      <a:gd name="T50" fmla="*/ 802 w 2193"/>
                      <a:gd name="T51" fmla="*/ 191 h 2197"/>
                      <a:gd name="T52" fmla="*/ 768 w 2193"/>
                      <a:gd name="T53" fmla="*/ 163 h 2197"/>
                      <a:gd name="T54" fmla="*/ 653 w 2193"/>
                      <a:gd name="T55" fmla="*/ 52 h 2197"/>
                      <a:gd name="T56" fmla="*/ 653 w 2193"/>
                      <a:gd name="T57" fmla="*/ 163 h 2197"/>
                      <a:gd name="T58" fmla="*/ 1315 w 2193"/>
                      <a:gd name="T59" fmla="*/ 2023 h 2197"/>
                      <a:gd name="T60" fmla="*/ 1444 w 2193"/>
                      <a:gd name="T61" fmla="*/ 2179 h 2197"/>
                      <a:gd name="T62" fmla="*/ 1597 w 2193"/>
                      <a:gd name="T63" fmla="*/ 1488 h 2197"/>
                      <a:gd name="T64" fmla="*/ 2182 w 2193"/>
                      <a:gd name="T65" fmla="*/ 1590 h 2197"/>
                      <a:gd name="T66" fmla="*/ 925 w 2193"/>
                      <a:gd name="T67" fmla="*/ 1617 h 2197"/>
                      <a:gd name="T68" fmla="*/ 1137 w 2193"/>
                      <a:gd name="T69" fmla="*/ 1617 h 2197"/>
                      <a:gd name="T70" fmla="*/ 2090 w 2193"/>
                      <a:gd name="T71" fmla="*/ 1142 h 2197"/>
                      <a:gd name="T72" fmla="*/ 1538 w 2193"/>
                      <a:gd name="T73" fmla="*/ 908 h 2197"/>
                      <a:gd name="T74" fmla="*/ 1043 w 2193"/>
                      <a:gd name="T75" fmla="*/ 908 h 2197"/>
                      <a:gd name="T76" fmla="*/ 103 w 2193"/>
                      <a:gd name="T77" fmla="*/ 1377 h 2197"/>
                      <a:gd name="T78" fmla="*/ 1675 w 2193"/>
                      <a:gd name="T79" fmla="*/ 1407 h 2197"/>
                      <a:gd name="T80" fmla="*/ 1268 w 2193"/>
                      <a:gd name="T81" fmla="*/ 1660 h 2197"/>
                      <a:gd name="T82" fmla="*/ 1268 w 2193"/>
                      <a:gd name="T83" fmla="*/ 1660 h 2197"/>
                      <a:gd name="T84" fmla="*/ 1140 w 2193"/>
                      <a:gd name="T85" fmla="*/ 788 h 2197"/>
                      <a:gd name="T86" fmla="*/ 1025 w 2193"/>
                      <a:gd name="T87" fmla="*/ 677 h 2197"/>
                      <a:gd name="T88" fmla="*/ 1025 w 2193"/>
                      <a:gd name="T89" fmla="*/ 788 h 2197"/>
                      <a:gd name="T90" fmla="*/ 653 w 2193"/>
                      <a:gd name="T91" fmla="*/ 788 h 2197"/>
                      <a:gd name="T92" fmla="*/ 693 w 2193"/>
                      <a:gd name="T93" fmla="*/ 717 h 2197"/>
                      <a:gd name="T94" fmla="*/ 727 w 2193"/>
                      <a:gd name="T95" fmla="*/ 748 h 2197"/>
                      <a:gd name="T96" fmla="*/ 842 w 2193"/>
                      <a:gd name="T97" fmla="*/ 856 h 2197"/>
                      <a:gd name="T98" fmla="*/ 842 w 2193"/>
                      <a:gd name="T99" fmla="*/ 748 h 2197"/>
                      <a:gd name="T100" fmla="*/ 877 w 2193"/>
                      <a:gd name="T101" fmla="*/ 856 h 2197"/>
                      <a:gd name="T102" fmla="*/ 917 w 2193"/>
                      <a:gd name="T103" fmla="*/ 788 h 2197"/>
                      <a:gd name="T104" fmla="*/ 951 w 2193"/>
                      <a:gd name="T105" fmla="*/ 816 h 2197"/>
                      <a:gd name="T106" fmla="*/ 992 w 2193"/>
                      <a:gd name="T107" fmla="*/ 717 h 2197"/>
                      <a:gd name="T108" fmla="*/ 1066 w 2193"/>
                      <a:gd name="T109" fmla="*/ 856 h 2197"/>
                      <a:gd name="T110" fmla="*/ 176 w 2193"/>
                      <a:gd name="T111" fmla="*/ 1407 h 2197"/>
                      <a:gd name="T112" fmla="*/ 0 w 2193"/>
                      <a:gd name="T113" fmla="*/ 1622 h 2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193" h="2197">
                        <a:moveTo>
                          <a:pt x="655" y="595"/>
                        </a:moveTo>
                        <a:cubicBezTo>
                          <a:pt x="1538" y="595"/>
                          <a:pt x="1538" y="595"/>
                          <a:pt x="1538" y="595"/>
                        </a:cubicBezTo>
                        <a:cubicBezTo>
                          <a:pt x="1574" y="595"/>
                          <a:pt x="1603" y="566"/>
                          <a:pt x="1603" y="531"/>
                        </a:cubicBezTo>
                        <a:cubicBezTo>
                          <a:pt x="1603" y="377"/>
                          <a:pt x="1603" y="377"/>
                          <a:pt x="1603" y="377"/>
                        </a:cubicBezTo>
                        <a:cubicBezTo>
                          <a:pt x="1603" y="342"/>
                          <a:pt x="1574" y="313"/>
                          <a:pt x="1538" y="313"/>
                        </a:cubicBezTo>
                        <a:cubicBezTo>
                          <a:pt x="655" y="313"/>
                          <a:pt x="655" y="313"/>
                          <a:pt x="655" y="313"/>
                        </a:cubicBezTo>
                        <a:cubicBezTo>
                          <a:pt x="619" y="313"/>
                          <a:pt x="590" y="342"/>
                          <a:pt x="590" y="377"/>
                        </a:cubicBezTo>
                        <a:cubicBezTo>
                          <a:pt x="590" y="531"/>
                          <a:pt x="590" y="531"/>
                          <a:pt x="590" y="531"/>
                        </a:cubicBezTo>
                        <a:cubicBezTo>
                          <a:pt x="590" y="566"/>
                          <a:pt x="619" y="595"/>
                          <a:pt x="655" y="595"/>
                        </a:cubicBezTo>
                        <a:close/>
                        <a:moveTo>
                          <a:pt x="1464" y="403"/>
                        </a:moveTo>
                        <a:cubicBezTo>
                          <a:pt x="1492" y="403"/>
                          <a:pt x="1515" y="426"/>
                          <a:pt x="1515" y="454"/>
                        </a:cubicBezTo>
                        <a:cubicBezTo>
                          <a:pt x="1515" y="482"/>
                          <a:pt x="1492" y="505"/>
                          <a:pt x="1464" y="505"/>
                        </a:cubicBezTo>
                        <a:cubicBezTo>
                          <a:pt x="1436" y="505"/>
                          <a:pt x="1413" y="482"/>
                          <a:pt x="1413" y="454"/>
                        </a:cubicBezTo>
                        <a:cubicBezTo>
                          <a:pt x="1413" y="426"/>
                          <a:pt x="1436" y="403"/>
                          <a:pt x="1464" y="403"/>
                        </a:cubicBezTo>
                        <a:close/>
                        <a:moveTo>
                          <a:pt x="1100" y="364"/>
                        </a:moveTo>
                        <a:cubicBezTo>
                          <a:pt x="1140" y="364"/>
                          <a:pt x="1140" y="364"/>
                          <a:pt x="1140" y="364"/>
                        </a:cubicBezTo>
                        <a:cubicBezTo>
                          <a:pt x="1140" y="405"/>
                          <a:pt x="1140" y="405"/>
                          <a:pt x="1140" y="405"/>
                        </a:cubicBezTo>
                        <a:cubicBezTo>
                          <a:pt x="1100" y="405"/>
                          <a:pt x="1100" y="405"/>
                          <a:pt x="1100" y="405"/>
                        </a:cubicBezTo>
                        <a:lnTo>
                          <a:pt x="1100" y="364"/>
                        </a:lnTo>
                        <a:close/>
                        <a:moveTo>
                          <a:pt x="1100" y="435"/>
                        </a:moveTo>
                        <a:cubicBezTo>
                          <a:pt x="1140" y="435"/>
                          <a:pt x="1140" y="435"/>
                          <a:pt x="1140" y="435"/>
                        </a:cubicBezTo>
                        <a:cubicBezTo>
                          <a:pt x="1140" y="476"/>
                          <a:pt x="1140" y="476"/>
                          <a:pt x="1140" y="476"/>
                        </a:cubicBezTo>
                        <a:cubicBezTo>
                          <a:pt x="1100" y="476"/>
                          <a:pt x="1100" y="476"/>
                          <a:pt x="1100" y="476"/>
                        </a:cubicBezTo>
                        <a:lnTo>
                          <a:pt x="1100" y="435"/>
                        </a:lnTo>
                        <a:close/>
                        <a:moveTo>
                          <a:pt x="1100" y="503"/>
                        </a:moveTo>
                        <a:cubicBezTo>
                          <a:pt x="1140" y="503"/>
                          <a:pt x="1140" y="503"/>
                          <a:pt x="1140" y="503"/>
                        </a:cubicBezTo>
                        <a:cubicBezTo>
                          <a:pt x="1140" y="544"/>
                          <a:pt x="1140" y="544"/>
                          <a:pt x="1140" y="544"/>
                        </a:cubicBezTo>
                        <a:cubicBezTo>
                          <a:pt x="1100" y="544"/>
                          <a:pt x="1100" y="544"/>
                          <a:pt x="1100" y="544"/>
                        </a:cubicBezTo>
                        <a:lnTo>
                          <a:pt x="1100" y="503"/>
                        </a:lnTo>
                        <a:close/>
                        <a:moveTo>
                          <a:pt x="1025" y="364"/>
                        </a:moveTo>
                        <a:cubicBezTo>
                          <a:pt x="1066" y="364"/>
                          <a:pt x="1066" y="364"/>
                          <a:pt x="1066" y="364"/>
                        </a:cubicBezTo>
                        <a:cubicBezTo>
                          <a:pt x="1066" y="405"/>
                          <a:pt x="1066" y="405"/>
                          <a:pt x="1066" y="405"/>
                        </a:cubicBezTo>
                        <a:cubicBezTo>
                          <a:pt x="1025" y="405"/>
                          <a:pt x="1025" y="405"/>
                          <a:pt x="1025" y="405"/>
                        </a:cubicBezTo>
                        <a:lnTo>
                          <a:pt x="1025" y="364"/>
                        </a:lnTo>
                        <a:close/>
                        <a:moveTo>
                          <a:pt x="1025" y="435"/>
                        </a:moveTo>
                        <a:cubicBezTo>
                          <a:pt x="1066" y="435"/>
                          <a:pt x="1066" y="435"/>
                          <a:pt x="1066" y="435"/>
                        </a:cubicBezTo>
                        <a:cubicBezTo>
                          <a:pt x="1066" y="476"/>
                          <a:pt x="1066" y="476"/>
                          <a:pt x="1066" y="476"/>
                        </a:cubicBezTo>
                        <a:cubicBezTo>
                          <a:pt x="1025" y="476"/>
                          <a:pt x="1025" y="476"/>
                          <a:pt x="1025" y="476"/>
                        </a:cubicBezTo>
                        <a:lnTo>
                          <a:pt x="1025" y="435"/>
                        </a:lnTo>
                        <a:close/>
                        <a:moveTo>
                          <a:pt x="1025" y="503"/>
                        </a:moveTo>
                        <a:cubicBezTo>
                          <a:pt x="1066" y="503"/>
                          <a:pt x="1066" y="503"/>
                          <a:pt x="1066" y="503"/>
                        </a:cubicBezTo>
                        <a:cubicBezTo>
                          <a:pt x="1066" y="544"/>
                          <a:pt x="1066" y="544"/>
                          <a:pt x="1066" y="544"/>
                        </a:cubicBezTo>
                        <a:cubicBezTo>
                          <a:pt x="1025" y="544"/>
                          <a:pt x="1025" y="544"/>
                          <a:pt x="1025" y="544"/>
                        </a:cubicBezTo>
                        <a:lnTo>
                          <a:pt x="1025" y="503"/>
                        </a:lnTo>
                        <a:close/>
                        <a:moveTo>
                          <a:pt x="951" y="364"/>
                        </a:moveTo>
                        <a:cubicBezTo>
                          <a:pt x="992" y="364"/>
                          <a:pt x="992" y="364"/>
                          <a:pt x="992" y="364"/>
                        </a:cubicBezTo>
                        <a:cubicBezTo>
                          <a:pt x="992" y="405"/>
                          <a:pt x="992" y="405"/>
                          <a:pt x="992" y="405"/>
                        </a:cubicBezTo>
                        <a:cubicBezTo>
                          <a:pt x="951" y="405"/>
                          <a:pt x="951" y="405"/>
                          <a:pt x="951" y="405"/>
                        </a:cubicBezTo>
                        <a:lnTo>
                          <a:pt x="951" y="364"/>
                        </a:lnTo>
                        <a:close/>
                        <a:moveTo>
                          <a:pt x="951" y="435"/>
                        </a:moveTo>
                        <a:cubicBezTo>
                          <a:pt x="992" y="435"/>
                          <a:pt x="992" y="435"/>
                          <a:pt x="992" y="435"/>
                        </a:cubicBezTo>
                        <a:cubicBezTo>
                          <a:pt x="992" y="476"/>
                          <a:pt x="992" y="476"/>
                          <a:pt x="992" y="476"/>
                        </a:cubicBezTo>
                        <a:cubicBezTo>
                          <a:pt x="951" y="476"/>
                          <a:pt x="951" y="476"/>
                          <a:pt x="951" y="476"/>
                        </a:cubicBezTo>
                        <a:lnTo>
                          <a:pt x="951" y="435"/>
                        </a:lnTo>
                        <a:close/>
                        <a:moveTo>
                          <a:pt x="951" y="503"/>
                        </a:moveTo>
                        <a:cubicBezTo>
                          <a:pt x="992" y="503"/>
                          <a:pt x="992" y="503"/>
                          <a:pt x="992" y="503"/>
                        </a:cubicBezTo>
                        <a:cubicBezTo>
                          <a:pt x="992" y="544"/>
                          <a:pt x="992" y="544"/>
                          <a:pt x="992" y="544"/>
                        </a:cubicBezTo>
                        <a:cubicBezTo>
                          <a:pt x="951" y="544"/>
                          <a:pt x="951" y="544"/>
                          <a:pt x="951" y="544"/>
                        </a:cubicBezTo>
                        <a:lnTo>
                          <a:pt x="951" y="503"/>
                        </a:lnTo>
                        <a:close/>
                        <a:moveTo>
                          <a:pt x="877" y="364"/>
                        </a:moveTo>
                        <a:cubicBezTo>
                          <a:pt x="917" y="364"/>
                          <a:pt x="917" y="364"/>
                          <a:pt x="917" y="364"/>
                        </a:cubicBezTo>
                        <a:cubicBezTo>
                          <a:pt x="917" y="405"/>
                          <a:pt x="917" y="405"/>
                          <a:pt x="917" y="405"/>
                        </a:cubicBezTo>
                        <a:cubicBezTo>
                          <a:pt x="877" y="405"/>
                          <a:pt x="877" y="405"/>
                          <a:pt x="877" y="405"/>
                        </a:cubicBezTo>
                        <a:lnTo>
                          <a:pt x="877" y="364"/>
                        </a:lnTo>
                        <a:close/>
                        <a:moveTo>
                          <a:pt x="877" y="435"/>
                        </a:moveTo>
                        <a:cubicBezTo>
                          <a:pt x="917" y="435"/>
                          <a:pt x="917" y="435"/>
                          <a:pt x="917" y="435"/>
                        </a:cubicBezTo>
                        <a:cubicBezTo>
                          <a:pt x="917" y="476"/>
                          <a:pt x="917" y="476"/>
                          <a:pt x="917" y="476"/>
                        </a:cubicBezTo>
                        <a:cubicBezTo>
                          <a:pt x="877" y="476"/>
                          <a:pt x="877" y="476"/>
                          <a:pt x="877" y="476"/>
                        </a:cubicBezTo>
                        <a:lnTo>
                          <a:pt x="877" y="435"/>
                        </a:lnTo>
                        <a:close/>
                        <a:moveTo>
                          <a:pt x="877" y="503"/>
                        </a:moveTo>
                        <a:cubicBezTo>
                          <a:pt x="917" y="503"/>
                          <a:pt x="917" y="503"/>
                          <a:pt x="917" y="503"/>
                        </a:cubicBezTo>
                        <a:cubicBezTo>
                          <a:pt x="917" y="544"/>
                          <a:pt x="917" y="544"/>
                          <a:pt x="917" y="544"/>
                        </a:cubicBezTo>
                        <a:cubicBezTo>
                          <a:pt x="877" y="544"/>
                          <a:pt x="877" y="544"/>
                          <a:pt x="877" y="544"/>
                        </a:cubicBezTo>
                        <a:lnTo>
                          <a:pt x="877" y="503"/>
                        </a:lnTo>
                        <a:close/>
                        <a:moveTo>
                          <a:pt x="802" y="364"/>
                        </a:moveTo>
                        <a:cubicBezTo>
                          <a:pt x="842" y="364"/>
                          <a:pt x="842" y="364"/>
                          <a:pt x="842" y="364"/>
                        </a:cubicBezTo>
                        <a:cubicBezTo>
                          <a:pt x="842" y="405"/>
                          <a:pt x="842" y="405"/>
                          <a:pt x="842" y="405"/>
                        </a:cubicBezTo>
                        <a:cubicBezTo>
                          <a:pt x="802" y="405"/>
                          <a:pt x="802" y="405"/>
                          <a:pt x="802" y="405"/>
                        </a:cubicBezTo>
                        <a:lnTo>
                          <a:pt x="802" y="364"/>
                        </a:lnTo>
                        <a:close/>
                        <a:moveTo>
                          <a:pt x="802" y="435"/>
                        </a:moveTo>
                        <a:cubicBezTo>
                          <a:pt x="842" y="435"/>
                          <a:pt x="842" y="435"/>
                          <a:pt x="842" y="435"/>
                        </a:cubicBezTo>
                        <a:cubicBezTo>
                          <a:pt x="842" y="476"/>
                          <a:pt x="842" y="476"/>
                          <a:pt x="842" y="476"/>
                        </a:cubicBezTo>
                        <a:cubicBezTo>
                          <a:pt x="802" y="476"/>
                          <a:pt x="802" y="476"/>
                          <a:pt x="802" y="476"/>
                        </a:cubicBezTo>
                        <a:lnTo>
                          <a:pt x="802" y="435"/>
                        </a:lnTo>
                        <a:close/>
                        <a:moveTo>
                          <a:pt x="802" y="503"/>
                        </a:moveTo>
                        <a:cubicBezTo>
                          <a:pt x="842" y="503"/>
                          <a:pt x="842" y="503"/>
                          <a:pt x="842" y="503"/>
                        </a:cubicBezTo>
                        <a:cubicBezTo>
                          <a:pt x="842" y="544"/>
                          <a:pt x="842" y="544"/>
                          <a:pt x="842" y="544"/>
                        </a:cubicBezTo>
                        <a:cubicBezTo>
                          <a:pt x="802" y="544"/>
                          <a:pt x="802" y="544"/>
                          <a:pt x="802" y="544"/>
                        </a:cubicBezTo>
                        <a:lnTo>
                          <a:pt x="802" y="503"/>
                        </a:lnTo>
                        <a:close/>
                        <a:moveTo>
                          <a:pt x="727" y="364"/>
                        </a:moveTo>
                        <a:cubicBezTo>
                          <a:pt x="768" y="364"/>
                          <a:pt x="768" y="364"/>
                          <a:pt x="768" y="364"/>
                        </a:cubicBezTo>
                        <a:cubicBezTo>
                          <a:pt x="768" y="405"/>
                          <a:pt x="768" y="405"/>
                          <a:pt x="768" y="405"/>
                        </a:cubicBezTo>
                        <a:cubicBezTo>
                          <a:pt x="727" y="405"/>
                          <a:pt x="727" y="405"/>
                          <a:pt x="727" y="405"/>
                        </a:cubicBezTo>
                        <a:lnTo>
                          <a:pt x="727" y="364"/>
                        </a:lnTo>
                        <a:close/>
                        <a:moveTo>
                          <a:pt x="727" y="435"/>
                        </a:moveTo>
                        <a:cubicBezTo>
                          <a:pt x="768" y="435"/>
                          <a:pt x="768" y="435"/>
                          <a:pt x="768" y="435"/>
                        </a:cubicBezTo>
                        <a:cubicBezTo>
                          <a:pt x="768" y="476"/>
                          <a:pt x="768" y="476"/>
                          <a:pt x="768" y="476"/>
                        </a:cubicBezTo>
                        <a:cubicBezTo>
                          <a:pt x="727" y="476"/>
                          <a:pt x="727" y="476"/>
                          <a:pt x="727" y="476"/>
                        </a:cubicBezTo>
                        <a:lnTo>
                          <a:pt x="727" y="435"/>
                        </a:lnTo>
                        <a:close/>
                        <a:moveTo>
                          <a:pt x="727" y="503"/>
                        </a:moveTo>
                        <a:cubicBezTo>
                          <a:pt x="768" y="503"/>
                          <a:pt x="768" y="503"/>
                          <a:pt x="768" y="503"/>
                        </a:cubicBezTo>
                        <a:cubicBezTo>
                          <a:pt x="768" y="544"/>
                          <a:pt x="768" y="544"/>
                          <a:pt x="768" y="544"/>
                        </a:cubicBezTo>
                        <a:cubicBezTo>
                          <a:pt x="727" y="544"/>
                          <a:pt x="727" y="544"/>
                          <a:pt x="727" y="544"/>
                        </a:cubicBezTo>
                        <a:lnTo>
                          <a:pt x="727" y="503"/>
                        </a:lnTo>
                        <a:close/>
                        <a:moveTo>
                          <a:pt x="653" y="364"/>
                        </a:moveTo>
                        <a:cubicBezTo>
                          <a:pt x="693" y="364"/>
                          <a:pt x="693" y="364"/>
                          <a:pt x="693" y="364"/>
                        </a:cubicBezTo>
                        <a:cubicBezTo>
                          <a:pt x="693" y="405"/>
                          <a:pt x="693" y="405"/>
                          <a:pt x="693" y="405"/>
                        </a:cubicBezTo>
                        <a:cubicBezTo>
                          <a:pt x="653" y="405"/>
                          <a:pt x="653" y="405"/>
                          <a:pt x="653" y="405"/>
                        </a:cubicBezTo>
                        <a:lnTo>
                          <a:pt x="653" y="364"/>
                        </a:lnTo>
                        <a:close/>
                        <a:moveTo>
                          <a:pt x="653" y="435"/>
                        </a:moveTo>
                        <a:cubicBezTo>
                          <a:pt x="693" y="435"/>
                          <a:pt x="693" y="435"/>
                          <a:pt x="693" y="435"/>
                        </a:cubicBezTo>
                        <a:cubicBezTo>
                          <a:pt x="693" y="476"/>
                          <a:pt x="693" y="476"/>
                          <a:pt x="693" y="476"/>
                        </a:cubicBezTo>
                        <a:cubicBezTo>
                          <a:pt x="653" y="476"/>
                          <a:pt x="653" y="476"/>
                          <a:pt x="653" y="476"/>
                        </a:cubicBezTo>
                        <a:lnTo>
                          <a:pt x="653" y="435"/>
                        </a:lnTo>
                        <a:close/>
                        <a:moveTo>
                          <a:pt x="653" y="503"/>
                        </a:moveTo>
                        <a:cubicBezTo>
                          <a:pt x="693" y="503"/>
                          <a:pt x="693" y="503"/>
                          <a:pt x="693" y="503"/>
                        </a:cubicBezTo>
                        <a:cubicBezTo>
                          <a:pt x="693" y="544"/>
                          <a:pt x="693" y="544"/>
                          <a:pt x="693" y="544"/>
                        </a:cubicBezTo>
                        <a:cubicBezTo>
                          <a:pt x="653" y="544"/>
                          <a:pt x="653" y="544"/>
                          <a:pt x="653" y="544"/>
                        </a:cubicBezTo>
                        <a:lnTo>
                          <a:pt x="653" y="503"/>
                        </a:lnTo>
                        <a:close/>
                        <a:moveTo>
                          <a:pt x="655" y="282"/>
                        </a:moveTo>
                        <a:cubicBezTo>
                          <a:pt x="1538" y="282"/>
                          <a:pt x="1538" y="282"/>
                          <a:pt x="1538" y="282"/>
                        </a:cubicBezTo>
                        <a:cubicBezTo>
                          <a:pt x="1574" y="282"/>
                          <a:pt x="1603" y="254"/>
                          <a:pt x="1603" y="218"/>
                        </a:cubicBezTo>
                        <a:cubicBezTo>
                          <a:pt x="1603" y="65"/>
                          <a:pt x="1603" y="65"/>
                          <a:pt x="1603" y="65"/>
                        </a:cubicBezTo>
                        <a:cubicBezTo>
                          <a:pt x="1603" y="29"/>
                          <a:pt x="1574" y="0"/>
                          <a:pt x="1538" y="0"/>
                        </a:cubicBezTo>
                        <a:cubicBezTo>
                          <a:pt x="655" y="0"/>
                          <a:pt x="655" y="0"/>
                          <a:pt x="655" y="0"/>
                        </a:cubicBezTo>
                        <a:cubicBezTo>
                          <a:pt x="619" y="0"/>
                          <a:pt x="590" y="29"/>
                          <a:pt x="590" y="65"/>
                        </a:cubicBezTo>
                        <a:cubicBezTo>
                          <a:pt x="590" y="218"/>
                          <a:pt x="590" y="218"/>
                          <a:pt x="590" y="218"/>
                        </a:cubicBezTo>
                        <a:cubicBezTo>
                          <a:pt x="590" y="254"/>
                          <a:pt x="619" y="282"/>
                          <a:pt x="655" y="282"/>
                        </a:cubicBezTo>
                        <a:close/>
                        <a:moveTo>
                          <a:pt x="1464" y="90"/>
                        </a:moveTo>
                        <a:cubicBezTo>
                          <a:pt x="1492" y="90"/>
                          <a:pt x="1515" y="113"/>
                          <a:pt x="1515" y="141"/>
                        </a:cubicBezTo>
                        <a:cubicBezTo>
                          <a:pt x="1515" y="170"/>
                          <a:pt x="1492" y="192"/>
                          <a:pt x="1464" y="192"/>
                        </a:cubicBezTo>
                        <a:cubicBezTo>
                          <a:pt x="1436" y="192"/>
                          <a:pt x="1413" y="170"/>
                          <a:pt x="1413" y="141"/>
                        </a:cubicBezTo>
                        <a:cubicBezTo>
                          <a:pt x="1413" y="113"/>
                          <a:pt x="1436" y="90"/>
                          <a:pt x="1464" y="90"/>
                        </a:cubicBezTo>
                        <a:close/>
                        <a:moveTo>
                          <a:pt x="1100" y="52"/>
                        </a:moveTo>
                        <a:cubicBezTo>
                          <a:pt x="1140" y="52"/>
                          <a:pt x="1140" y="52"/>
                          <a:pt x="1140" y="52"/>
                        </a:cubicBezTo>
                        <a:cubicBezTo>
                          <a:pt x="1140" y="92"/>
                          <a:pt x="1140" y="92"/>
                          <a:pt x="1140" y="92"/>
                        </a:cubicBezTo>
                        <a:cubicBezTo>
                          <a:pt x="1100" y="92"/>
                          <a:pt x="1100" y="92"/>
                          <a:pt x="1100" y="92"/>
                        </a:cubicBezTo>
                        <a:lnTo>
                          <a:pt x="1100" y="52"/>
                        </a:lnTo>
                        <a:close/>
                        <a:moveTo>
                          <a:pt x="1100" y="123"/>
                        </a:moveTo>
                        <a:cubicBezTo>
                          <a:pt x="1140" y="123"/>
                          <a:pt x="1140" y="123"/>
                          <a:pt x="1140" y="123"/>
                        </a:cubicBezTo>
                        <a:cubicBezTo>
                          <a:pt x="1140" y="163"/>
                          <a:pt x="1140" y="163"/>
                          <a:pt x="1140" y="163"/>
                        </a:cubicBezTo>
                        <a:cubicBezTo>
                          <a:pt x="1100" y="163"/>
                          <a:pt x="1100" y="163"/>
                          <a:pt x="1100" y="163"/>
                        </a:cubicBezTo>
                        <a:lnTo>
                          <a:pt x="1100" y="123"/>
                        </a:lnTo>
                        <a:close/>
                        <a:moveTo>
                          <a:pt x="1100" y="191"/>
                        </a:moveTo>
                        <a:cubicBezTo>
                          <a:pt x="1140" y="191"/>
                          <a:pt x="1140" y="191"/>
                          <a:pt x="1140" y="191"/>
                        </a:cubicBezTo>
                        <a:cubicBezTo>
                          <a:pt x="1140" y="231"/>
                          <a:pt x="1140" y="231"/>
                          <a:pt x="1140" y="231"/>
                        </a:cubicBezTo>
                        <a:cubicBezTo>
                          <a:pt x="1100" y="231"/>
                          <a:pt x="1100" y="231"/>
                          <a:pt x="1100" y="231"/>
                        </a:cubicBezTo>
                        <a:lnTo>
                          <a:pt x="1100" y="191"/>
                        </a:lnTo>
                        <a:close/>
                        <a:moveTo>
                          <a:pt x="1025" y="52"/>
                        </a:moveTo>
                        <a:cubicBezTo>
                          <a:pt x="1066" y="52"/>
                          <a:pt x="1066" y="52"/>
                          <a:pt x="1066" y="52"/>
                        </a:cubicBezTo>
                        <a:cubicBezTo>
                          <a:pt x="1066" y="92"/>
                          <a:pt x="1066" y="92"/>
                          <a:pt x="1066" y="92"/>
                        </a:cubicBezTo>
                        <a:cubicBezTo>
                          <a:pt x="1025" y="92"/>
                          <a:pt x="1025" y="92"/>
                          <a:pt x="1025" y="92"/>
                        </a:cubicBezTo>
                        <a:lnTo>
                          <a:pt x="1025" y="52"/>
                        </a:lnTo>
                        <a:close/>
                        <a:moveTo>
                          <a:pt x="1025" y="123"/>
                        </a:moveTo>
                        <a:cubicBezTo>
                          <a:pt x="1066" y="123"/>
                          <a:pt x="1066" y="123"/>
                          <a:pt x="1066" y="123"/>
                        </a:cubicBezTo>
                        <a:cubicBezTo>
                          <a:pt x="1066" y="163"/>
                          <a:pt x="1066" y="163"/>
                          <a:pt x="1066" y="163"/>
                        </a:cubicBezTo>
                        <a:cubicBezTo>
                          <a:pt x="1025" y="163"/>
                          <a:pt x="1025" y="163"/>
                          <a:pt x="1025" y="163"/>
                        </a:cubicBezTo>
                        <a:lnTo>
                          <a:pt x="1025" y="123"/>
                        </a:lnTo>
                        <a:close/>
                        <a:moveTo>
                          <a:pt x="1025" y="191"/>
                        </a:moveTo>
                        <a:cubicBezTo>
                          <a:pt x="1066" y="191"/>
                          <a:pt x="1066" y="191"/>
                          <a:pt x="1066" y="191"/>
                        </a:cubicBezTo>
                        <a:cubicBezTo>
                          <a:pt x="1066" y="231"/>
                          <a:pt x="1066" y="231"/>
                          <a:pt x="1066" y="231"/>
                        </a:cubicBezTo>
                        <a:cubicBezTo>
                          <a:pt x="1025" y="231"/>
                          <a:pt x="1025" y="231"/>
                          <a:pt x="1025" y="231"/>
                        </a:cubicBezTo>
                        <a:lnTo>
                          <a:pt x="1025" y="191"/>
                        </a:lnTo>
                        <a:close/>
                        <a:moveTo>
                          <a:pt x="951" y="52"/>
                        </a:moveTo>
                        <a:cubicBezTo>
                          <a:pt x="992" y="52"/>
                          <a:pt x="992" y="52"/>
                          <a:pt x="992" y="52"/>
                        </a:cubicBezTo>
                        <a:cubicBezTo>
                          <a:pt x="992" y="92"/>
                          <a:pt x="992" y="92"/>
                          <a:pt x="992" y="92"/>
                        </a:cubicBezTo>
                        <a:cubicBezTo>
                          <a:pt x="951" y="92"/>
                          <a:pt x="951" y="92"/>
                          <a:pt x="951" y="92"/>
                        </a:cubicBezTo>
                        <a:lnTo>
                          <a:pt x="951" y="52"/>
                        </a:lnTo>
                        <a:close/>
                        <a:moveTo>
                          <a:pt x="951" y="123"/>
                        </a:moveTo>
                        <a:cubicBezTo>
                          <a:pt x="992" y="123"/>
                          <a:pt x="992" y="123"/>
                          <a:pt x="992" y="123"/>
                        </a:cubicBezTo>
                        <a:cubicBezTo>
                          <a:pt x="992" y="163"/>
                          <a:pt x="992" y="163"/>
                          <a:pt x="992" y="163"/>
                        </a:cubicBezTo>
                        <a:cubicBezTo>
                          <a:pt x="951" y="163"/>
                          <a:pt x="951" y="163"/>
                          <a:pt x="951" y="163"/>
                        </a:cubicBezTo>
                        <a:lnTo>
                          <a:pt x="951" y="123"/>
                        </a:lnTo>
                        <a:close/>
                        <a:moveTo>
                          <a:pt x="951" y="191"/>
                        </a:moveTo>
                        <a:cubicBezTo>
                          <a:pt x="992" y="191"/>
                          <a:pt x="992" y="191"/>
                          <a:pt x="992" y="191"/>
                        </a:cubicBezTo>
                        <a:cubicBezTo>
                          <a:pt x="992" y="231"/>
                          <a:pt x="992" y="231"/>
                          <a:pt x="992" y="231"/>
                        </a:cubicBezTo>
                        <a:cubicBezTo>
                          <a:pt x="951" y="231"/>
                          <a:pt x="951" y="231"/>
                          <a:pt x="951" y="231"/>
                        </a:cubicBezTo>
                        <a:lnTo>
                          <a:pt x="951" y="191"/>
                        </a:lnTo>
                        <a:close/>
                        <a:moveTo>
                          <a:pt x="877" y="52"/>
                        </a:moveTo>
                        <a:cubicBezTo>
                          <a:pt x="917" y="52"/>
                          <a:pt x="917" y="52"/>
                          <a:pt x="917" y="52"/>
                        </a:cubicBezTo>
                        <a:cubicBezTo>
                          <a:pt x="917" y="92"/>
                          <a:pt x="917" y="92"/>
                          <a:pt x="917" y="92"/>
                        </a:cubicBezTo>
                        <a:cubicBezTo>
                          <a:pt x="877" y="92"/>
                          <a:pt x="877" y="92"/>
                          <a:pt x="877" y="92"/>
                        </a:cubicBezTo>
                        <a:lnTo>
                          <a:pt x="877" y="52"/>
                        </a:lnTo>
                        <a:close/>
                        <a:moveTo>
                          <a:pt x="877" y="123"/>
                        </a:moveTo>
                        <a:cubicBezTo>
                          <a:pt x="917" y="123"/>
                          <a:pt x="917" y="123"/>
                          <a:pt x="917" y="123"/>
                        </a:cubicBezTo>
                        <a:cubicBezTo>
                          <a:pt x="917" y="163"/>
                          <a:pt x="917" y="163"/>
                          <a:pt x="917" y="163"/>
                        </a:cubicBezTo>
                        <a:cubicBezTo>
                          <a:pt x="877" y="163"/>
                          <a:pt x="877" y="163"/>
                          <a:pt x="877" y="163"/>
                        </a:cubicBezTo>
                        <a:lnTo>
                          <a:pt x="877" y="123"/>
                        </a:lnTo>
                        <a:close/>
                        <a:moveTo>
                          <a:pt x="877" y="191"/>
                        </a:moveTo>
                        <a:cubicBezTo>
                          <a:pt x="917" y="191"/>
                          <a:pt x="917" y="191"/>
                          <a:pt x="917" y="191"/>
                        </a:cubicBezTo>
                        <a:cubicBezTo>
                          <a:pt x="917" y="231"/>
                          <a:pt x="917" y="231"/>
                          <a:pt x="917" y="231"/>
                        </a:cubicBezTo>
                        <a:cubicBezTo>
                          <a:pt x="877" y="231"/>
                          <a:pt x="877" y="231"/>
                          <a:pt x="877" y="231"/>
                        </a:cubicBezTo>
                        <a:lnTo>
                          <a:pt x="877" y="191"/>
                        </a:lnTo>
                        <a:close/>
                        <a:moveTo>
                          <a:pt x="802" y="52"/>
                        </a:moveTo>
                        <a:cubicBezTo>
                          <a:pt x="842" y="52"/>
                          <a:pt x="842" y="52"/>
                          <a:pt x="842" y="52"/>
                        </a:cubicBezTo>
                        <a:cubicBezTo>
                          <a:pt x="842" y="92"/>
                          <a:pt x="842" y="92"/>
                          <a:pt x="842" y="92"/>
                        </a:cubicBezTo>
                        <a:cubicBezTo>
                          <a:pt x="802" y="92"/>
                          <a:pt x="802" y="92"/>
                          <a:pt x="802" y="92"/>
                        </a:cubicBezTo>
                        <a:lnTo>
                          <a:pt x="802" y="52"/>
                        </a:lnTo>
                        <a:close/>
                        <a:moveTo>
                          <a:pt x="802" y="123"/>
                        </a:moveTo>
                        <a:cubicBezTo>
                          <a:pt x="842" y="123"/>
                          <a:pt x="842" y="123"/>
                          <a:pt x="842" y="123"/>
                        </a:cubicBezTo>
                        <a:cubicBezTo>
                          <a:pt x="842" y="163"/>
                          <a:pt x="842" y="163"/>
                          <a:pt x="842" y="163"/>
                        </a:cubicBezTo>
                        <a:cubicBezTo>
                          <a:pt x="802" y="163"/>
                          <a:pt x="802" y="163"/>
                          <a:pt x="802" y="163"/>
                        </a:cubicBezTo>
                        <a:lnTo>
                          <a:pt x="802" y="123"/>
                        </a:lnTo>
                        <a:close/>
                        <a:moveTo>
                          <a:pt x="802" y="191"/>
                        </a:moveTo>
                        <a:cubicBezTo>
                          <a:pt x="842" y="191"/>
                          <a:pt x="842" y="191"/>
                          <a:pt x="842" y="191"/>
                        </a:cubicBezTo>
                        <a:cubicBezTo>
                          <a:pt x="842" y="231"/>
                          <a:pt x="842" y="231"/>
                          <a:pt x="842" y="231"/>
                        </a:cubicBezTo>
                        <a:cubicBezTo>
                          <a:pt x="802" y="231"/>
                          <a:pt x="802" y="231"/>
                          <a:pt x="802" y="231"/>
                        </a:cubicBezTo>
                        <a:lnTo>
                          <a:pt x="802" y="191"/>
                        </a:lnTo>
                        <a:close/>
                        <a:moveTo>
                          <a:pt x="727" y="52"/>
                        </a:moveTo>
                        <a:cubicBezTo>
                          <a:pt x="768" y="52"/>
                          <a:pt x="768" y="52"/>
                          <a:pt x="768" y="52"/>
                        </a:cubicBezTo>
                        <a:cubicBezTo>
                          <a:pt x="768" y="92"/>
                          <a:pt x="768" y="92"/>
                          <a:pt x="768" y="92"/>
                        </a:cubicBezTo>
                        <a:cubicBezTo>
                          <a:pt x="727" y="92"/>
                          <a:pt x="727" y="92"/>
                          <a:pt x="727" y="92"/>
                        </a:cubicBezTo>
                        <a:lnTo>
                          <a:pt x="727" y="52"/>
                        </a:lnTo>
                        <a:close/>
                        <a:moveTo>
                          <a:pt x="727" y="123"/>
                        </a:moveTo>
                        <a:cubicBezTo>
                          <a:pt x="768" y="123"/>
                          <a:pt x="768" y="123"/>
                          <a:pt x="768" y="123"/>
                        </a:cubicBezTo>
                        <a:cubicBezTo>
                          <a:pt x="768" y="163"/>
                          <a:pt x="768" y="163"/>
                          <a:pt x="768" y="163"/>
                        </a:cubicBezTo>
                        <a:cubicBezTo>
                          <a:pt x="727" y="163"/>
                          <a:pt x="727" y="163"/>
                          <a:pt x="727" y="163"/>
                        </a:cubicBezTo>
                        <a:lnTo>
                          <a:pt x="727" y="123"/>
                        </a:lnTo>
                        <a:close/>
                        <a:moveTo>
                          <a:pt x="727" y="191"/>
                        </a:moveTo>
                        <a:cubicBezTo>
                          <a:pt x="768" y="191"/>
                          <a:pt x="768" y="191"/>
                          <a:pt x="768" y="191"/>
                        </a:cubicBezTo>
                        <a:cubicBezTo>
                          <a:pt x="768" y="231"/>
                          <a:pt x="768" y="231"/>
                          <a:pt x="768" y="231"/>
                        </a:cubicBezTo>
                        <a:cubicBezTo>
                          <a:pt x="727" y="231"/>
                          <a:pt x="727" y="231"/>
                          <a:pt x="727" y="231"/>
                        </a:cubicBezTo>
                        <a:lnTo>
                          <a:pt x="727" y="191"/>
                        </a:lnTo>
                        <a:close/>
                        <a:moveTo>
                          <a:pt x="653" y="52"/>
                        </a:moveTo>
                        <a:cubicBezTo>
                          <a:pt x="693" y="52"/>
                          <a:pt x="693" y="52"/>
                          <a:pt x="693" y="52"/>
                        </a:cubicBezTo>
                        <a:cubicBezTo>
                          <a:pt x="693" y="92"/>
                          <a:pt x="693" y="92"/>
                          <a:pt x="693" y="92"/>
                        </a:cubicBezTo>
                        <a:cubicBezTo>
                          <a:pt x="653" y="92"/>
                          <a:pt x="653" y="92"/>
                          <a:pt x="653" y="92"/>
                        </a:cubicBezTo>
                        <a:lnTo>
                          <a:pt x="653" y="52"/>
                        </a:lnTo>
                        <a:close/>
                        <a:moveTo>
                          <a:pt x="653" y="123"/>
                        </a:moveTo>
                        <a:cubicBezTo>
                          <a:pt x="693" y="123"/>
                          <a:pt x="693" y="123"/>
                          <a:pt x="693" y="123"/>
                        </a:cubicBezTo>
                        <a:cubicBezTo>
                          <a:pt x="693" y="163"/>
                          <a:pt x="693" y="163"/>
                          <a:pt x="693" y="163"/>
                        </a:cubicBezTo>
                        <a:cubicBezTo>
                          <a:pt x="653" y="163"/>
                          <a:pt x="653" y="163"/>
                          <a:pt x="653" y="163"/>
                        </a:cubicBezTo>
                        <a:lnTo>
                          <a:pt x="653" y="123"/>
                        </a:lnTo>
                        <a:close/>
                        <a:moveTo>
                          <a:pt x="653" y="191"/>
                        </a:moveTo>
                        <a:cubicBezTo>
                          <a:pt x="693" y="191"/>
                          <a:pt x="693" y="191"/>
                          <a:pt x="693" y="191"/>
                        </a:cubicBezTo>
                        <a:cubicBezTo>
                          <a:pt x="693" y="231"/>
                          <a:pt x="693" y="231"/>
                          <a:pt x="693" y="231"/>
                        </a:cubicBezTo>
                        <a:cubicBezTo>
                          <a:pt x="653" y="231"/>
                          <a:pt x="653" y="231"/>
                          <a:pt x="653" y="231"/>
                        </a:cubicBezTo>
                        <a:lnTo>
                          <a:pt x="653" y="191"/>
                        </a:lnTo>
                        <a:close/>
                        <a:moveTo>
                          <a:pt x="1345" y="2036"/>
                        </a:moveTo>
                        <a:cubicBezTo>
                          <a:pt x="1339" y="2029"/>
                          <a:pt x="1325" y="2023"/>
                          <a:pt x="1315" y="2023"/>
                        </a:cubicBezTo>
                        <a:cubicBezTo>
                          <a:pt x="878" y="2023"/>
                          <a:pt x="878" y="2023"/>
                          <a:pt x="878" y="2023"/>
                        </a:cubicBezTo>
                        <a:cubicBezTo>
                          <a:pt x="868" y="2023"/>
                          <a:pt x="855" y="2029"/>
                          <a:pt x="848" y="2036"/>
                        </a:cubicBezTo>
                        <a:cubicBezTo>
                          <a:pt x="761" y="2138"/>
                          <a:pt x="761" y="2138"/>
                          <a:pt x="761" y="2138"/>
                        </a:cubicBezTo>
                        <a:cubicBezTo>
                          <a:pt x="755" y="2146"/>
                          <a:pt x="749" y="2160"/>
                          <a:pt x="749" y="2170"/>
                        </a:cubicBezTo>
                        <a:cubicBezTo>
                          <a:pt x="749" y="2179"/>
                          <a:pt x="749" y="2179"/>
                          <a:pt x="749" y="2179"/>
                        </a:cubicBezTo>
                        <a:cubicBezTo>
                          <a:pt x="749" y="2189"/>
                          <a:pt x="757" y="2197"/>
                          <a:pt x="767" y="2197"/>
                        </a:cubicBezTo>
                        <a:cubicBezTo>
                          <a:pt x="1426" y="2197"/>
                          <a:pt x="1426" y="2197"/>
                          <a:pt x="1426" y="2197"/>
                        </a:cubicBezTo>
                        <a:cubicBezTo>
                          <a:pt x="1436" y="2197"/>
                          <a:pt x="1444" y="2189"/>
                          <a:pt x="1444" y="2179"/>
                        </a:cubicBezTo>
                        <a:cubicBezTo>
                          <a:pt x="1444" y="2170"/>
                          <a:pt x="1444" y="2170"/>
                          <a:pt x="1444" y="2170"/>
                        </a:cubicBezTo>
                        <a:cubicBezTo>
                          <a:pt x="1444" y="2160"/>
                          <a:pt x="1439" y="2146"/>
                          <a:pt x="1432" y="2138"/>
                        </a:cubicBezTo>
                        <a:lnTo>
                          <a:pt x="1345" y="2036"/>
                        </a:lnTo>
                        <a:close/>
                        <a:moveTo>
                          <a:pt x="2182" y="1590"/>
                        </a:moveTo>
                        <a:cubicBezTo>
                          <a:pt x="2095" y="1488"/>
                          <a:pt x="2095" y="1488"/>
                          <a:pt x="2095" y="1488"/>
                        </a:cubicBezTo>
                        <a:cubicBezTo>
                          <a:pt x="2088" y="1480"/>
                          <a:pt x="2075" y="1474"/>
                          <a:pt x="2065" y="1474"/>
                        </a:cubicBezTo>
                        <a:cubicBezTo>
                          <a:pt x="1627" y="1474"/>
                          <a:pt x="1627" y="1474"/>
                          <a:pt x="1627" y="1474"/>
                        </a:cubicBezTo>
                        <a:cubicBezTo>
                          <a:pt x="1617" y="1474"/>
                          <a:pt x="1604" y="1480"/>
                          <a:pt x="1597" y="1488"/>
                        </a:cubicBezTo>
                        <a:cubicBezTo>
                          <a:pt x="1510" y="1590"/>
                          <a:pt x="1510" y="1590"/>
                          <a:pt x="1510" y="1590"/>
                        </a:cubicBezTo>
                        <a:cubicBezTo>
                          <a:pt x="1504" y="1598"/>
                          <a:pt x="1499" y="1612"/>
                          <a:pt x="1499" y="1622"/>
                        </a:cubicBezTo>
                        <a:cubicBezTo>
                          <a:pt x="1499" y="1630"/>
                          <a:pt x="1499" y="1630"/>
                          <a:pt x="1499" y="1630"/>
                        </a:cubicBezTo>
                        <a:cubicBezTo>
                          <a:pt x="1499" y="1640"/>
                          <a:pt x="1507" y="1649"/>
                          <a:pt x="1517" y="1649"/>
                        </a:cubicBezTo>
                        <a:cubicBezTo>
                          <a:pt x="2175" y="1649"/>
                          <a:pt x="2175" y="1649"/>
                          <a:pt x="2175" y="1649"/>
                        </a:cubicBezTo>
                        <a:cubicBezTo>
                          <a:pt x="2185" y="1649"/>
                          <a:pt x="2193" y="1640"/>
                          <a:pt x="2193" y="1630"/>
                        </a:cubicBezTo>
                        <a:cubicBezTo>
                          <a:pt x="2193" y="1622"/>
                          <a:pt x="2193" y="1622"/>
                          <a:pt x="2193" y="1622"/>
                        </a:cubicBezTo>
                        <a:cubicBezTo>
                          <a:pt x="2193" y="1612"/>
                          <a:pt x="2188" y="1598"/>
                          <a:pt x="2182" y="1590"/>
                        </a:cubicBezTo>
                        <a:close/>
                        <a:moveTo>
                          <a:pt x="176" y="1449"/>
                        </a:moveTo>
                        <a:cubicBezTo>
                          <a:pt x="519" y="1449"/>
                          <a:pt x="519" y="1449"/>
                          <a:pt x="519" y="1449"/>
                        </a:cubicBezTo>
                        <a:cubicBezTo>
                          <a:pt x="559" y="1449"/>
                          <a:pt x="591" y="1417"/>
                          <a:pt x="591" y="1377"/>
                        </a:cubicBezTo>
                        <a:cubicBezTo>
                          <a:pt x="591" y="1322"/>
                          <a:pt x="591" y="1322"/>
                          <a:pt x="591" y="1322"/>
                        </a:cubicBezTo>
                        <a:cubicBezTo>
                          <a:pt x="920" y="1322"/>
                          <a:pt x="920" y="1322"/>
                          <a:pt x="920" y="1322"/>
                        </a:cubicBezTo>
                        <a:cubicBezTo>
                          <a:pt x="936" y="1388"/>
                          <a:pt x="990" y="1440"/>
                          <a:pt x="1057" y="1455"/>
                        </a:cubicBezTo>
                        <a:cubicBezTo>
                          <a:pt x="1057" y="1617"/>
                          <a:pt x="1057" y="1617"/>
                          <a:pt x="1057" y="1617"/>
                        </a:cubicBezTo>
                        <a:cubicBezTo>
                          <a:pt x="925" y="1617"/>
                          <a:pt x="925" y="1617"/>
                          <a:pt x="925" y="1617"/>
                        </a:cubicBezTo>
                        <a:cubicBezTo>
                          <a:pt x="885" y="1617"/>
                          <a:pt x="853" y="1650"/>
                          <a:pt x="853" y="1690"/>
                        </a:cubicBezTo>
                        <a:cubicBezTo>
                          <a:pt x="853" y="1925"/>
                          <a:pt x="853" y="1925"/>
                          <a:pt x="853" y="1925"/>
                        </a:cubicBezTo>
                        <a:cubicBezTo>
                          <a:pt x="853" y="1965"/>
                          <a:pt x="885" y="1997"/>
                          <a:pt x="925" y="1997"/>
                        </a:cubicBezTo>
                        <a:cubicBezTo>
                          <a:pt x="1268" y="1997"/>
                          <a:pt x="1268" y="1997"/>
                          <a:pt x="1268" y="1997"/>
                        </a:cubicBezTo>
                        <a:cubicBezTo>
                          <a:pt x="1308" y="1997"/>
                          <a:pt x="1341" y="1965"/>
                          <a:pt x="1341" y="1925"/>
                        </a:cubicBezTo>
                        <a:cubicBezTo>
                          <a:pt x="1341" y="1690"/>
                          <a:pt x="1341" y="1690"/>
                          <a:pt x="1341" y="1690"/>
                        </a:cubicBezTo>
                        <a:cubicBezTo>
                          <a:pt x="1341" y="1650"/>
                          <a:pt x="1308" y="1617"/>
                          <a:pt x="1268" y="1617"/>
                        </a:cubicBezTo>
                        <a:cubicBezTo>
                          <a:pt x="1137" y="1617"/>
                          <a:pt x="1137" y="1617"/>
                          <a:pt x="1137" y="1617"/>
                        </a:cubicBezTo>
                        <a:cubicBezTo>
                          <a:pt x="1137" y="1455"/>
                          <a:pt x="1137" y="1455"/>
                          <a:pt x="1137" y="1455"/>
                        </a:cubicBezTo>
                        <a:cubicBezTo>
                          <a:pt x="1204" y="1440"/>
                          <a:pt x="1257" y="1388"/>
                          <a:pt x="1273" y="1322"/>
                        </a:cubicBezTo>
                        <a:cubicBezTo>
                          <a:pt x="1602" y="1322"/>
                          <a:pt x="1602" y="1322"/>
                          <a:pt x="1602" y="1322"/>
                        </a:cubicBezTo>
                        <a:cubicBezTo>
                          <a:pt x="1602" y="1377"/>
                          <a:pt x="1602" y="1377"/>
                          <a:pt x="1602" y="1377"/>
                        </a:cubicBezTo>
                        <a:cubicBezTo>
                          <a:pt x="1602" y="1417"/>
                          <a:pt x="1634" y="1449"/>
                          <a:pt x="1675" y="1449"/>
                        </a:cubicBezTo>
                        <a:cubicBezTo>
                          <a:pt x="2018" y="1449"/>
                          <a:pt x="2018" y="1449"/>
                          <a:pt x="2018" y="1449"/>
                        </a:cubicBezTo>
                        <a:cubicBezTo>
                          <a:pt x="2058" y="1449"/>
                          <a:pt x="2090" y="1417"/>
                          <a:pt x="2090" y="1377"/>
                        </a:cubicBezTo>
                        <a:cubicBezTo>
                          <a:pt x="2090" y="1142"/>
                          <a:pt x="2090" y="1142"/>
                          <a:pt x="2090" y="1142"/>
                        </a:cubicBezTo>
                        <a:cubicBezTo>
                          <a:pt x="2090" y="1102"/>
                          <a:pt x="2058" y="1069"/>
                          <a:pt x="2018" y="1069"/>
                        </a:cubicBezTo>
                        <a:cubicBezTo>
                          <a:pt x="1675" y="1069"/>
                          <a:pt x="1675" y="1069"/>
                          <a:pt x="1675" y="1069"/>
                        </a:cubicBezTo>
                        <a:cubicBezTo>
                          <a:pt x="1634" y="1069"/>
                          <a:pt x="1602" y="1102"/>
                          <a:pt x="1602" y="1142"/>
                        </a:cubicBezTo>
                        <a:cubicBezTo>
                          <a:pt x="1602" y="1242"/>
                          <a:pt x="1602" y="1242"/>
                          <a:pt x="1602" y="1242"/>
                        </a:cubicBezTo>
                        <a:cubicBezTo>
                          <a:pt x="1275" y="1242"/>
                          <a:pt x="1275" y="1242"/>
                          <a:pt x="1275" y="1242"/>
                        </a:cubicBezTo>
                        <a:cubicBezTo>
                          <a:pt x="1262" y="1176"/>
                          <a:pt x="1214" y="1122"/>
                          <a:pt x="1150" y="1103"/>
                        </a:cubicBezTo>
                        <a:cubicBezTo>
                          <a:pt x="1150" y="908"/>
                          <a:pt x="1150" y="908"/>
                          <a:pt x="1150" y="908"/>
                        </a:cubicBezTo>
                        <a:cubicBezTo>
                          <a:pt x="1538" y="908"/>
                          <a:pt x="1538" y="908"/>
                          <a:pt x="1538" y="908"/>
                        </a:cubicBezTo>
                        <a:cubicBezTo>
                          <a:pt x="1574" y="908"/>
                          <a:pt x="1603" y="879"/>
                          <a:pt x="1603" y="843"/>
                        </a:cubicBezTo>
                        <a:cubicBezTo>
                          <a:pt x="1603" y="690"/>
                          <a:pt x="1603" y="690"/>
                          <a:pt x="1603" y="690"/>
                        </a:cubicBezTo>
                        <a:cubicBezTo>
                          <a:pt x="1603" y="654"/>
                          <a:pt x="1574" y="625"/>
                          <a:pt x="1538" y="625"/>
                        </a:cubicBezTo>
                        <a:cubicBezTo>
                          <a:pt x="655" y="625"/>
                          <a:pt x="655" y="625"/>
                          <a:pt x="655" y="625"/>
                        </a:cubicBezTo>
                        <a:cubicBezTo>
                          <a:pt x="619" y="625"/>
                          <a:pt x="590" y="654"/>
                          <a:pt x="590" y="690"/>
                        </a:cubicBezTo>
                        <a:cubicBezTo>
                          <a:pt x="590" y="843"/>
                          <a:pt x="590" y="843"/>
                          <a:pt x="590" y="843"/>
                        </a:cubicBezTo>
                        <a:cubicBezTo>
                          <a:pt x="590" y="879"/>
                          <a:pt x="619" y="908"/>
                          <a:pt x="655" y="908"/>
                        </a:cubicBezTo>
                        <a:cubicBezTo>
                          <a:pt x="1043" y="908"/>
                          <a:pt x="1043" y="908"/>
                          <a:pt x="1043" y="908"/>
                        </a:cubicBezTo>
                        <a:cubicBezTo>
                          <a:pt x="1043" y="1103"/>
                          <a:pt x="1043" y="1103"/>
                          <a:pt x="1043" y="1103"/>
                        </a:cubicBezTo>
                        <a:cubicBezTo>
                          <a:pt x="980" y="1122"/>
                          <a:pt x="931" y="1176"/>
                          <a:pt x="918" y="1242"/>
                        </a:cubicBezTo>
                        <a:cubicBezTo>
                          <a:pt x="591" y="1242"/>
                          <a:pt x="591" y="1242"/>
                          <a:pt x="591" y="1242"/>
                        </a:cubicBezTo>
                        <a:cubicBezTo>
                          <a:pt x="591" y="1142"/>
                          <a:pt x="591" y="1142"/>
                          <a:pt x="591" y="1142"/>
                        </a:cubicBezTo>
                        <a:cubicBezTo>
                          <a:pt x="591" y="1102"/>
                          <a:pt x="559" y="1069"/>
                          <a:pt x="519" y="1069"/>
                        </a:cubicBezTo>
                        <a:cubicBezTo>
                          <a:pt x="176" y="1069"/>
                          <a:pt x="176" y="1069"/>
                          <a:pt x="176" y="1069"/>
                        </a:cubicBezTo>
                        <a:cubicBezTo>
                          <a:pt x="136" y="1069"/>
                          <a:pt x="103" y="1102"/>
                          <a:pt x="103" y="1142"/>
                        </a:cubicBezTo>
                        <a:cubicBezTo>
                          <a:pt x="103" y="1377"/>
                          <a:pt x="103" y="1377"/>
                          <a:pt x="103" y="1377"/>
                        </a:cubicBezTo>
                        <a:cubicBezTo>
                          <a:pt x="103" y="1417"/>
                          <a:pt x="136" y="1449"/>
                          <a:pt x="176" y="1449"/>
                        </a:cubicBezTo>
                        <a:close/>
                        <a:moveTo>
                          <a:pt x="1644" y="1142"/>
                        </a:moveTo>
                        <a:cubicBezTo>
                          <a:pt x="1644" y="1125"/>
                          <a:pt x="1658" y="1111"/>
                          <a:pt x="1675" y="1111"/>
                        </a:cubicBezTo>
                        <a:cubicBezTo>
                          <a:pt x="2018" y="1111"/>
                          <a:pt x="2018" y="1111"/>
                          <a:pt x="2018" y="1111"/>
                        </a:cubicBezTo>
                        <a:cubicBezTo>
                          <a:pt x="2034" y="1111"/>
                          <a:pt x="2048" y="1125"/>
                          <a:pt x="2048" y="1142"/>
                        </a:cubicBezTo>
                        <a:cubicBezTo>
                          <a:pt x="2048" y="1377"/>
                          <a:pt x="2048" y="1377"/>
                          <a:pt x="2048" y="1377"/>
                        </a:cubicBezTo>
                        <a:cubicBezTo>
                          <a:pt x="2048" y="1393"/>
                          <a:pt x="2034" y="1407"/>
                          <a:pt x="2018" y="1407"/>
                        </a:cubicBezTo>
                        <a:cubicBezTo>
                          <a:pt x="1675" y="1407"/>
                          <a:pt x="1675" y="1407"/>
                          <a:pt x="1675" y="1407"/>
                        </a:cubicBezTo>
                        <a:cubicBezTo>
                          <a:pt x="1658" y="1407"/>
                          <a:pt x="1644" y="1393"/>
                          <a:pt x="1644" y="1377"/>
                        </a:cubicBezTo>
                        <a:lnTo>
                          <a:pt x="1644" y="1142"/>
                        </a:lnTo>
                        <a:close/>
                        <a:moveTo>
                          <a:pt x="1464" y="715"/>
                        </a:moveTo>
                        <a:cubicBezTo>
                          <a:pt x="1492" y="715"/>
                          <a:pt x="1515" y="738"/>
                          <a:pt x="1515" y="766"/>
                        </a:cubicBezTo>
                        <a:cubicBezTo>
                          <a:pt x="1515" y="795"/>
                          <a:pt x="1492" y="818"/>
                          <a:pt x="1464" y="818"/>
                        </a:cubicBezTo>
                        <a:cubicBezTo>
                          <a:pt x="1436" y="818"/>
                          <a:pt x="1413" y="795"/>
                          <a:pt x="1413" y="766"/>
                        </a:cubicBezTo>
                        <a:cubicBezTo>
                          <a:pt x="1413" y="738"/>
                          <a:pt x="1436" y="715"/>
                          <a:pt x="1464" y="715"/>
                        </a:cubicBezTo>
                        <a:close/>
                        <a:moveTo>
                          <a:pt x="1268" y="1660"/>
                        </a:moveTo>
                        <a:cubicBezTo>
                          <a:pt x="1285" y="1660"/>
                          <a:pt x="1298" y="1673"/>
                          <a:pt x="1298" y="1690"/>
                        </a:cubicBezTo>
                        <a:cubicBezTo>
                          <a:pt x="1298" y="1925"/>
                          <a:pt x="1298" y="1925"/>
                          <a:pt x="1298" y="1925"/>
                        </a:cubicBezTo>
                        <a:cubicBezTo>
                          <a:pt x="1298" y="1942"/>
                          <a:pt x="1285" y="1955"/>
                          <a:pt x="1268" y="1955"/>
                        </a:cubicBezTo>
                        <a:cubicBezTo>
                          <a:pt x="925" y="1955"/>
                          <a:pt x="925" y="1955"/>
                          <a:pt x="925" y="1955"/>
                        </a:cubicBezTo>
                        <a:cubicBezTo>
                          <a:pt x="908" y="1955"/>
                          <a:pt x="895" y="1942"/>
                          <a:pt x="895" y="1925"/>
                        </a:cubicBezTo>
                        <a:cubicBezTo>
                          <a:pt x="895" y="1690"/>
                          <a:pt x="895" y="1690"/>
                          <a:pt x="895" y="1690"/>
                        </a:cubicBezTo>
                        <a:cubicBezTo>
                          <a:pt x="895" y="1673"/>
                          <a:pt x="908" y="1660"/>
                          <a:pt x="925" y="1660"/>
                        </a:cubicBezTo>
                        <a:lnTo>
                          <a:pt x="1268" y="1660"/>
                        </a:lnTo>
                        <a:close/>
                        <a:moveTo>
                          <a:pt x="1100" y="677"/>
                        </a:moveTo>
                        <a:cubicBezTo>
                          <a:pt x="1140" y="677"/>
                          <a:pt x="1140" y="677"/>
                          <a:pt x="1140" y="677"/>
                        </a:cubicBezTo>
                        <a:cubicBezTo>
                          <a:pt x="1140" y="717"/>
                          <a:pt x="1140" y="717"/>
                          <a:pt x="1140" y="717"/>
                        </a:cubicBezTo>
                        <a:cubicBezTo>
                          <a:pt x="1100" y="717"/>
                          <a:pt x="1100" y="717"/>
                          <a:pt x="1100" y="717"/>
                        </a:cubicBezTo>
                        <a:lnTo>
                          <a:pt x="1100" y="677"/>
                        </a:lnTo>
                        <a:close/>
                        <a:moveTo>
                          <a:pt x="1100" y="748"/>
                        </a:moveTo>
                        <a:cubicBezTo>
                          <a:pt x="1140" y="748"/>
                          <a:pt x="1140" y="748"/>
                          <a:pt x="1140" y="748"/>
                        </a:cubicBezTo>
                        <a:cubicBezTo>
                          <a:pt x="1140" y="788"/>
                          <a:pt x="1140" y="788"/>
                          <a:pt x="1140" y="788"/>
                        </a:cubicBezTo>
                        <a:cubicBezTo>
                          <a:pt x="1100" y="788"/>
                          <a:pt x="1100" y="788"/>
                          <a:pt x="1100" y="788"/>
                        </a:cubicBezTo>
                        <a:lnTo>
                          <a:pt x="1100" y="748"/>
                        </a:lnTo>
                        <a:close/>
                        <a:moveTo>
                          <a:pt x="1100" y="816"/>
                        </a:moveTo>
                        <a:cubicBezTo>
                          <a:pt x="1140" y="816"/>
                          <a:pt x="1140" y="816"/>
                          <a:pt x="1140" y="816"/>
                        </a:cubicBezTo>
                        <a:cubicBezTo>
                          <a:pt x="1140" y="856"/>
                          <a:pt x="1140" y="856"/>
                          <a:pt x="1140" y="856"/>
                        </a:cubicBezTo>
                        <a:cubicBezTo>
                          <a:pt x="1100" y="856"/>
                          <a:pt x="1100" y="856"/>
                          <a:pt x="1100" y="856"/>
                        </a:cubicBezTo>
                        <a:lnTo>
                          <a:pt x="1100" y="816"/>
                        </a:lnTo>
                        <a:close/>
                        <a:moveTo>
                          <a:pt x="1025" y="677"/>
                        </a:moveTo>
                        <a:cubicBezTo>
                          <a:pt x="1066" y="677"/>
                          <a:pt x="1066" y="677"/>
                          <a:pt x="1066" y="677"/>
                        </a:cubicBezTo>
                        <a:cubicBezTo>
                          <a:pt x="1066" y="717"/>
                          <a:pt x="1066" y="717"/>
                          <a:pt x="1066" y="717"/>
                        </a:cubicBezTo>
                        <a:cubicBezTo>
                          <a:pt x="1025" y="717"/>
                          <a:pt x="1025" y="717"/>
                          <a:pt x="1025" y="717"/>
                        </a:cubicBezTo>
                        <a:lnTo>
                          <a:pt x="1025" y="677"/>
                        </a:lnTo>
                        <a:close/>
                        <a:moveTo>
                          <a:pt x="1025" y="748"/>
                        </a:moveTo>
                        <a:cubicBezTo>
                          <a:pt x="1066" y="748"/>
                          <a:pt x="1066" y="748"/>
                          <a:pt x="1066" y="748"/>
                        </a:cubicBezTo>
                        <a:cubicBezTo>
                          <a:pt x="1066" y="788"/>
                          <a:pt x="1066" y="788"/>
                          <a:pt x="1066" y="788"/>
                        </a:cubicBezTo>
                        <a:cubicBezTo>
                          <a:pt x="1025" y="788"/>
                          <a:pt x="1025" y="788"/>
                          <a:pt x="1025" y="788"/>
                        </a:cubicBezTo>
                        <a:lnTo>
                          <a:pt x="1025" y="748"/>
                        </a:lnTo>
                        <a:close/>
                        <a:moveTo>
                          <a:pt x="693" y="856"/>
                        </a:moveTo>
                        <a:cubicBezTo>
                          <a:pt x="653" y="856"/>
                          <a:pt x="653" y="856"/>
                          <a:pt x="653" y="856"/>
                        </a:cubicBezTo>
                        <a:cubicBezTo>
                          <a:pt x="653" y="816"/>
                          <a:pt x="653" y="816"/>
                          <a:pt x="653" y="816"/>
                        </a:cubicBezTo>
                        <a:cubicBezTo>
                          <a:pt x="693" y="816"/>
                          <a:pt x="693" y="816"/>
                          <a:pt x="693" y="816"/>
                        </a:cubicBezTo>
                        <a:lnTo>
                          <a:pt x="693" y="856"/>
                        </a:lnTo>
                        <a:close/>
                        <a:moveTo>
                          <a:pt x="693" y="788"/>
                        </a:moveTo>
                        <a:cubicBezTo>
                          <a:pt x="653" y="788"/>
                          <a:pt x="653" y="788"/>
                          <a:pt x="653" y="788"/>
                        </a:cubicBezTo>
                        <a:cubicBezTo>
                          <a:pt x="653" y="748"/>
                          <a:pt x="653" y="748"/>
                          <a:pt x="653" y="748"/>
                        </a:cubicBezTo>
                        <a:cubicBezTo>
                          <a:pt x="693" y="748"/>
                          <a:pt x="693" y="748"/>
                          <a:pt x="693" y="748"/>
                        </a:cubicBezTo>
                        <a:lnTo>
                          <a:pt x="693" y="788"/>
                        </a:lnTo>
                        <a:close/>
                        <a:moveTo>
                          <a:pt x="693" y="717"/>
                        </a:moveTo>
                        <a:cubicBezTo>
                          <a:pt x="653" y="717"/>
                          <a:pt x="653" y="717"/>
                          <a:pt x="653" y="717"/>
                        </a:cubicBezTo>
                        <a:cubicBezTo>
                          <a:pt x="653" y="677"/>
                          <a:pt x="653" y="677"/>
                          <a:pt x="653" y="677"/>
                        </a:cubicBezTo>
                        <a:cubicBezTo>
                          <a:pt x="693" y="677"/>
                          <a:pt x="693" y="677"/>
                          <a:pt x="693" y="677"/>
                        </a:cubicBezTo>
                        <a:lnTo>
                          <a:pt x="693" y="717"/>
                        </a:lnTo>
                        <a:close/>
                        <a:moveTo>
                          <a:pt x="768" y="856"/>
                        </a:moveTo>
                        <a:cubicBezTo>
                          <a:pt x="727" y="856"/>
                          <a:pt x="727" y="856"/>
                          <a:pt x="727" y="856"/>
                        </a:cubicBezTo>
                        <a:cubicBezTo>
                          <a:pt x="727" y="816"/>
                          <a:pt x="727" y="816"/>
                          <a:pt x="727" y="816"/>
                        </a:cubicBezTo>
                        <a:cubicBezTo>
                          <a:pt x="768" y="816"/>
                          <a:pt x="768" y="816"/>
                          <a:pt x="768" y="816"/>
                        </a:cubicBezTo>
                        <a:lnTo>
                          <a:pt x="768" y="856"/>
                        </a:lnTo>
                        <a:close/>
                        <a:moveTo>
                          <a:pt x="768" y="788"/>
                        </a:moveTo>
                        <a:cubicBezTo>
                          <a:pt x="727" y="788"/>
                          <a:pt x="727" y="788"/>
                          <a:pt x="727" y="788"/>
                        </a:cubicBezTo>
                        <a:cubicBezTo>
                          <a:pt x="727" y="748"/>
                          <a:pt x="727" y="748"/>
                          <a:pt x="727" y="748"/>
                        </a:cubicBezTo>
                        <a:cubicBezTo>
                          <a:pt x="768" y="748"/>
                          <a:pt x="768" y="748"/>
                          <a:pt x="768" y="748"/>
                        </a:cubicBezTo>
                        <a:lnTo>
                          <a:pt x="768" y="788"/>
                        </a:lnTo>
                        <a:close/>
                        <a:moveTo>
                          <a:pt x="768" y="717"/>
                        </a:moveTo>
                        <a:cubicBezTo>
                          <a:pt x="727" y="717"/>
                          <a:pt x="727" y="717"/>
                          <a:pt x="727" y="717"/>
                        </a:cubicBezTo>
                        <a:cubicBezTo>
                          <a:pt x="727" y="677"/>
                          <a:pt x="727" y="677"/>
                          <a:pt x="727" y="677"/>
                        </a:cubicBezTo>
                        <a:cubicBezTo>
                          <a:pt x="768" y="677"/>
                          <a:pt x="768" y="677"/>
                          <a:pt x="768" y="677"/>
                        </a:cubicBezTo>
                        <a:lnTo>
                          <a:pt x="768" y="717"/>
                        </a:lnTo>
                        <a:close/>
                        <a:moveTo>
                          <a:pt x="842" y="856"/>
                        </a:moveTo>
                        <a:cubicBezTo>
                          <a:pt x="802" y="856"/>
                          <a:pt x="802" y="856"/>
                          <a:pt x="802" y="856"/>
                        </a:cubicBezTo>
                        <a:cubicBezTo>
                          <a:pt x="802" y="816"/>
                          <a:pt x="802" y="816"/>
                          <a:pt x="802" y="816"/>
                        </a:cubicBezTo>
                        <a:cubicBezTo>
                          <a:pt x="842" y="816"/>
                          <a:pt x="842" y="816"/>
                          <a:pt x="842" y="816"/>
                        </a:cubicBezTo>
                        <a:lnTo>
                          <a:pt x="842" y="856"/>
                        </a:lnTo>
                        <a:close/>
                        <a:moveTo>
                          <a:pt x="842" y="788"/>
                        </a:moveTo>
                        <a:cubicBezTo>
                          <a:pt x="802" y="788"/>
                          <a:pt x="802" y="788"/>
                          <a:pt x="802" y="788"/>
                        </a:cubicBezTo>
                        <a:cubicBezTo>
                          <a:pt x="802" y="748"/>
                          <a:pt x="802" y="748"/>
                          <a:pt x="802" y="748"/>
                        </a:cubicBezTo>
                        <a:cubicBezTo>
                          <a:pt x="842" y="748"/>
                          <a:pt x="842" y="748"/>
                          <a:pt x="842" y="748"/>
                        </a:cubicBezTo>
                        <a:lnTo>
                          <a:pt x="842" y="788"/>
                        </a:lnTo>
                        <a:close/>
                        <a:moveTo>
                          <a:pt x="842" y="717"/>
                        </a:moveTo>
                        <a:cubicBezTo>
                          <a:pt x="802" y="717"/>
                          <a:pt x="802" y="717"/>
                          <a:pt x="802" y="717"/>
                        </a:cubicBezTo>
                        <a:cubicBezTo>
                          <a:pt x="802" y="677"/>
                          <a:pt x="802" y="677"/>
                          <a:pt x="802" y="677"/>
                        </a:cubicBezTo>
                        <a:cubicBezTo>
                          <a:pt x="842" y="677"/>
                          <a:pt x="842" y="677"/>
                          <a:pt x="842" y="677"/>
                        </a:cubicBezTo>
                        <a:lnTo>
                          <a:pt x="842" y="717"/>
                        </a:lnTo>
                        <a:close/>
                        <a:moveTo>
                          <a:pt x="917" y="856"/>
                        </a:moveTo>
                        <a:cubicBezTo>
                          <a:pt x="877" y="856"/>
                          <a:pt x="877" y="856"/>
                          <a:pt x="877" y="856"/>
                        </a:cubicBezTo>
                        <a:cubicBezTo>
                          <a:pt x="877" y="816"/>
                          <a:pt x="877" y="816"/>
                          <a:pt x="877" y="816"/>
                        </a:cubicBezTo>
                        <a:cubicBezTo>
                          <a:pt x="917" y="816"/>
                          <a:pt x="917" y="816"/>
                          <a:pt x="917" y="816"/>
                        </a:cubicBezTo>
                        <a:lnTo>
                          <a:pt x="917" y="856"/>
                        </a:lnTo>
                        <a:close/>
                        <a:moveTo>
                          <a:pt x="917" y="788"/>
                        </a:moveTo>
                        <a:cubicBezTo>
                          <a:pt x="877" y="788"/>
                          <a:pt x="877" y="788"/>
                          <a:pt x="877" y="788"/>
                        </a:cubicBezTo>
                        <a:cubicBezTo>
                          <a:pt x="877" y="748"/>
                          <a:pt x="877" y="748"/>
                          <a:pt x="877" y="748"/>
                        </a:cubicBezTo>
                        <a:cubicBezTo>
                          <a:pt x="917" y="748"/>
                          <a:pt x="917" y="748"/>
                          <a:pt x="917" y="748"/>
                        </a:cubicBezTo>
                        <a:lnTo>
                          <a:pt x="917" y="788"/>
                        </a:lnTo>
                        <a:close/>
                        <a:moveTo>
                          <a:pt x="917" y="717"/>
                        </a:moveTo>
                        <a:cubicBezTo>
                          <a:pt x="877" y="717"/>
                          <a:pt x="877" y="717"/>
                          <a:pt x="877" y="717"/>
                        </a:cubicBezTo>
                        <a:cubicBezTo>
                          <a:pt x="877" y="677"/>
                          <a:pt x="877" y="677"/>
                          <a:pt x="877" y="677"/>
                        </a:cubicBezTo>
                        <a:cubicBezTo>
                          <a:pt x="917" y="677"/>
                          <a:pt x="917" y="677"/>
                          <a:pt x="917" y="677"/>
                        </a:cubicBezTo>
                        <a:lnTo>
                          <a:pt x="917" y="717"/>
                        </a:lnTo>
                        <a:close/>
                        <a:moveTo>
                          <a:pt x="992" y="856"/>
                        </a:moveTo>
                        <a:cubicBezTo>
                          <a:pt x="951" y="856"/>
                          <a:pt x="951" y="856"/>
                          <a:pt x="951" y="856"/>
                        </a:cubicBezTo>
                        <a:cubicBezTo>
                          <a:pt x="951" y="816"/>
                          <a:pt x="951" y="816"/>
                          <a:pt x="951" y="816"/>
                        </a:cubicBezTo>
                        <a:cubicBezTo>
                          <a:pt x="992" y="816"/>
                          <a:pt x="992" y="816"/>
                          <a:pt x="992" y="816"/>
                        </a:cubicBezTo>
                        <a:lnTo>
                          <a:pt x="992" y="856"/>
                        </a:lnTo>
                        <a:close/>
                        <a:moveTo>
                          <a:pt x="992" y="788"/>
                        </a:moveTo>
                        <a:cubicBezTo>
                          <a:pt x="951" y="788"/>
                          <a:pt x="951" y="788"/>
                          <a:pt x="951" y="788"/>
                        </a:cubicBezTo>
                        <a:cubicBezTo>
                          <a:pt x="951" y="748"/>
                          <a:pt x="951" y="748"/>
                          <a:pt x="951" y="748"/>
                        </a:cubicBezTo>
                        <a:cubicBezTo>
                          <a:pt x="992" y="748"/>
                          <a:pt x="992" y="748"/>
                          <a:pt x="992" y="748"/>
                        </a:cubicBezTo>
                        <a:lnTo>
                          <a:pt x="992" y="788"/>
                        </a:lnTo>
                        <a:close/>
                        <a:moveTo>
                          <a:pt x="992" y="717"/>
                        </a:moveTo>
                        <a:cubicBezTo>
                          <a:pt x="951" y="717"/>
                          <a:pt x="951" y="717"/>
                          <a:pt x="951" y="717"/>
                        </a:cubicBezTo>
                        <a:cubicBezTo>
                          <a:pt x="951" y="677"/>
                          <a:pt x="951" y="677"/>
                          <a:pt x="951" y="677"/>
                        </a:cubicBezTo>
                        <a:cubicBezTo>
                          <a:pt x="992" y="677"/>
                          <a:pt x="992" y="677"/>
                          <a:pt x="992" y="677"/>
                        </a:cubicBezTo>
                        <a:lnTo>
                          <a:pt x="992" y="717"/>
                        </a:lnTo>
                        <a:close/>
                        <a:moveTo>
                          <a:pt x="1025" y="856"/>
                        </a:moveTo>
                        <a:cubicBezTo>
                          <a:pt x="1025" y="816"/>
                          <a:pt x="1025" y="816"/>
                          <a:pt x="1025" y="816"/>
                        </a:cubicBezTo>
                        <a:cubicBezTo>
                          <a:pt x="1066" y="816"/>
                          <a:pt x="1066" y="816"/>
                          <a:pt x="1066" y="816"/>
                        </a:cubicBezTo>
                        <a:cubicBezTo>
                          <a:pt x="1066" y="856"/>
                          <a:pt x="1066" y="856"/>
                          <a:pt x="1066" y="856"/>
                        </a:cubicBezTo>
                        <a:lnTo>
                          <a:pt x="1025" y="856"/>
                        </a:lnTo>
                        <a:close/>
                        <a:moveTo>
                          <a:pt x="145" y="1142"/>
                        </a:moveTo>
                        <a:cubicBezTo>
                          <a:pt x="145" y="1125"/>
                          <a:pt x="159" y="1111"/>
                          <a:pt x="176" y="1111"/>
                        </a:cubicBezTo>
                        <a:cubicBezTo>
                          <a:pt x="519" y="1111"/>
                          <a:pt x="519" y="1111"/>
                          <a:pt x="519" y="1111"/>
                        </a:cubicBezTo>
                        <a:cubicBezTo>
                          <a:pt x="535" y="1111"/>
                          <a:pt x="549" y="1125"/>
                          <a:pt x="549" y="1142"/>
                        </a:cubicBezTo>
                        <a:cubicBezTo>
                          <a:pt x="549" y="1377"/>
                          <a:pt x="549" y="1377"/>
                          <a:pt x="549" y="1377"/>
                        </a:cubicBezTo>
                        <a:cubicBezTo>
                          <a:pt x="549" y="1393"/>
                          <a:pt x="535" y="1407"/>
                          <a:pt x="519" y="1407"/>
                        </a:cubicBezTo>
                        <a:cubicBezTo>
                          <a:pt x="176" y="1407"/>
                          <a:pt x="176" y="1407"/>
                          <a:pt x="176" y="1407"/>
                        </a:cubicBezTo>
                        <a:cubicBezTo>
                          <a:pt x="159" y="1407"/>
                          <a:pt x="145" y="1393"/>
                          <a:pt x="145" y="1377"/>
                        </a:cubicBezTo>
                        <a:lnTo>
                          <a:pt x="145" y="1142"/>
                        </a:lnTo>
                        <a:close/>
                        <a:moveTo>
                          <a:pt x="596" y="1488"/>
                        </a:moveTo>
                        <a:cubicBezTo>
                          <a:pt x="589" y="1480"/>
                          <a:pt x="576" y="1474"/>
                          <a:pt x="566" y="1474"/>
                        </a:cubicBezTo>
                        <a:cubicBezTo>
                          <a:pt x="128" y="1474"/>
                          <a:pt x="128" y="1474"/>
                          <a:pt x="128" y="1474"/>
                        </a:cubicBezTo>
                        <a:cubicBezTo>
                          <a:pt x="118" y="1474"/>
                          <a:pt x="105" y="1480"/>
                          <a:pt x="99" y="1488"/>
                        </a:cubicBezTo>
                        <a:cubicBezTo>
                          <a:pt x="12" y="1590"/>
                          <a:pt x="12" y="1590"/>
                          <a:pt x="12" y="1590"/>
                        </a:cubicBezTo>
                        <a:cubicBezTo>
                          <a:pt x="5" y="1598"/>
                          <a:pt x="0" y="1612"/>
                          <a:pt x="0" y="1622"/>
                        </a:cubicBezTo>
                        <a:cubicBezTo>
                          <a:pt x="0" y="1630"/>
                          <a:pt x="0" y="1630"/>
                          <a:pt x="0" y="1630"/>
                        </a:cubicBezTo>
                        <a:cubicBezTo>
                          <a:pt x="0" y="1640"/>
                          <a:pt x="8" y="1649"/>
                          <a:pt x="18" y="1649"/>
                        </a:cubicBezTo>
                        <a:cubicBezTo>
                          <a:pt x="676" y="1649"/>
                          <a:pt x="676" y="1649"/>
                          <a:pt x="676" y="1649"/>
                        </a:cubicBezTo>
                        <a:cubicBezTo>
                          <a:pt x="686" y="1649"/>
                          <a:pt x="694" y="1640"/>
                          <a:pt x="694" y="1630"/>
                        </a:cubicBezTo>
                        <a:cubicBezTo>
                          <a:pt x="694" y="1622"/>
                          <a:pt x="694" y="1622"/>
                          <a:pt x="694" y="1622"/>
                        </a:cubicBezTo>
                        <a:cubicBezTo>
                          <a:pt x="694" y="1612"/>
                          <a:pt x="689" y="1598"/>
                          <a:pt x="683" y="1590"/>
                        </a:cubicBezTo>
                        <a:lnTo>
                          <a:pt x="596" y="1488"/>
                        </a:lnTo>
                        <a:close/>
                      </a:path>
                    </a:pathLst>
                  </a:custGeom>
                  <a:gradFill>
                    <a:gsLst>
                      <a:gs pos="2000">
                        <a:srgbClr val="006EBF">
                          <a:alpha val="0"/>
                        </a:srgbClr>
                      </a:gs>
                      <a:gs pos="39000">
                        <a:srgbClr val="0BABDF">
                          <a:alpha val="100000"/>
                        </a:srgbClr>
                      </a:gs>
                      <a:gs pos="67000">
                        <a:srgbClr val="16E8FF">
                          <a:alpha val="30000"/>
                        </a:srgbClr>
                      </a:gs>
                      <a:gs pos="100000">
                        <a:srgbClr val="16E8FF">
                          <a:alpha val="60000"/>
                        </a:srgbClr>
                      </a:gs>
                    </a:gsLst>
                    <a:lin ang="2700000" scaled="0"/>
                  </a:gradFill>
                </p:spPr>
                <p:txBody>
                  <a:bodyPr vert="horz" wrap="square" lIns="80645" tIns="40322" rIns="80645" bIns="40322" numCol="1" rtlCol="0" anchor="ctr" anchorCtr="0" compatLnSpc="0">
                    <a:noAutofit/>
                  </a:bodyPr>
                  <a:lstStyle/>
                  <a:p>
                    <a:pPr lvl="0" algn="ctr">
                      <a:spcBef>
                        <a:spcPts val="0"/>
                      </a:spcBef>
                      <a:spcAft>
                        <a:spcPts val="0"/>
                      </a:spcAft>
                      <a:buClrTx/>
                      <a:buSzTx/>
                      <a:buFontTx/>
                      <a:defRPr/>
                    </a:pPr>
                    <a:endParaRPr lang="en-US" sz="970" noProof="0">
                      <a:ln>
                        <a:noFill/>
                      </a:ln>
                      <a:solidFill>
                        <a:srgbClr val="C00000"/>
                      </a:solidFill>
                      <a:effectLst>
                        <a:outerShdw blurRad="38100" dist="38100" dir="2700000" algn="tl">
                          <a:srgbClr val="000000">
                            <a:alpha val="43137"/>
                          </a:srgbClr>
                        </a:outerShdw>
                      </a:effectLst>
                      <a:uLnTx/>
                      <a:uFillTx/>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grpSp>
          </p:grpSp>
          <p:grpSp>
            <p:nvGrpSpPr>
              <p:cNvPr id="72" name="组合 71"/>
              <p:cNvGrpSpPr/>
              <p:nvPr/>
            </p:nvGrpSpPr>
            <p:grpSpPr>
              <a:xfrm rot="20520000">
                <a:off x="9082" y="9639"/>
                <a:ext cx="2199" cy="205"/>
                <a:chOff x="9762" y="6661"/>
                <a:chExt cx="2328" cy="205"/>
              </a:xfrm>
            </p:grpSpPr>
            <p:sp>
              <p:nvSpPr>
                <p:cNvPr id="73" name="椭圆 72"/>
                <p:cNvSpPr/>
                <p:nvPr/>
              </p:nvSpPr>
              <p:spPr>
                <a:xfrm>
                  <a:off x="9762" y="6661"/>
                  <a:ext cx="2294" cy="120"/>
                </a:xfrm>
                <a:prstGeom prst="ellipse">
                  <a:avLst/>
                </a:prstGeom>
                <a:gradFill flip="none" rotWithShape="1">
                  <a:gsLst>
                    <a:gs pos="78000">
                      <a:srgbClr val="96D3FF"/>
                    </a:gs>
                    <a:gs pos="28000">
                      <a:srgbClr val="89CEFF"/>
                    </a:gs>
                    <a:gs pos="50000">
                      <a:srgbClr val="71C4FF">
                        <a:alpha val="0"/>
                      </a:srgbClr>
                    </a:gs>
                    <a:gs pos="0">
                      <a:sysClr val="window" lastClr="FFFFFF"/>
                    </a:gs>
                    <a:gs pos="97297">
                      <a:sysClr val="window" lastClr="FFFFFF"/>
                    </a:gs>
                  </a:gsLst>
                  <a:lin ang="0" scaled="1"/>
                  <a:tileRect/>
                </a:gra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sz="159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75" name="Oval 269"/>
                <p:cNvSpPr/>
                <p:nvPr/>
              </p:nvSpPr>
              <p:spPr>
                <a:xfrm>
                  <a:off x="9801" y="6736"/>
                  <a:ext cx="2289" cy="130"/>
                </a:xfrm>
                <a:prstGeom prst="ellipse">
                  <a:avLst/>
                </a:prstGeom>
                <a:noFill/>
                <a:ln w="0" cap="flat" cmpd="sng" algn="ctr">
                  <a:gradFill>
                    <a:gsLst>
                      <a:gs pos="0">
                        <a:srgbClr val="A603AB"/>
                      </a:gs>
                      <a:gs pos="21001">
                        <a:srgbClr val="0819FB"/>
                      </a:gs>
                      <a:gs pos="35001">
                        <a:srgbClr val="1A8D48"/>
                      </a:gs>
                      <a:gs pos="52000">
                        <a:srgbClr val="FFFF00"/>
                      </a:gs>
                      <a:gs pos="73000">
                        <a:srgbClr val="EE3F17"/>
                      </a:gs>
                      <a:gs pos="88000">
                        <a:srgbClr val="E81766"/>
                      </a:gs>
                      <a:gs pos="100000">
                        <a:srgbClr val="A603AB"/>
                      </a:gs>
                    </a:gsLst>
                    <a:lin ang="2700000" scaled="0"/>
                  </a:gradFill>
                  <a:prstDash val="solid"/>
                </a:ln>
                <a:effectLst/>
              </p:spPr>
              <p:txBody>
                <a:bodyPr lIns="0" tIns="31712" rIns="0" bIns="0" rtlCol="0" anchor="b"/>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705" i="0" u="none" strike="noStrike" kern="1200" cap="none" spc="0" normalizeH="0" baseline="0" noProof="0" dirty="0">
                    <a:ln>
                      <a:noFill/>
                    </a:ln>
                    <a:solidFill>
                      <a:srgbClr val="C00000"/>
                    </a:solidFill>
                    <a:effectLst/>
                    <a:uLnTx/>
                    <a:uFillTx/>
                    <a:latin typeface="Times New Roman" panose="02020603050405020304" pitchFamily="18" charset="0"/>
                    <a:ea typeface="微软雅黑" panose="020B0503020204020204" pitchFamily="34" charset="-122"/>
                    <a:cs typeface="Times New Roman" panose="02020603050405020304" pitchFamily="18" charset="0"/>
                  </a:endParaRPr>
                </a:p>
              </p:txBody>
            </p:sp>
          </p:grpSp>
          <p:grpSp>
            <p:nvGrpSpPr>
              <p:cNvPr id="76" name="组合 75"/>
              <p:cNvGrpSpPr/>
              <p:nvPr/>
            </p:nvGrpSpPr>
            <p:grpSpPr>
              <a:xfrm rot="1080000" flipH="1">
                <a:off x="6173" y="9670"/>
                <a:ext cx="2199" cy="205"/>
                <a:chOff x="9762" y="6661"/>
                <a:chExt cx="2328" cy="205"/>
              </a:xfrm>
            </p:grpSpPr>
            <p:sp>
              <p:nvSpPr>
                <p:cNvPr id="74" name="椭圆 73"/>
                <p:cNvSpPr/>
                <p:nvPr/>
              </p:nvSpPr>
              <p:spPr>
                <a:xfrm>
                  <a:off x="9762" y="6661"/>
                  <a:ext cx="2294" cy="120"/>
                </a:xfrm>
                <a:prstGeom prst="ellipse">
                  <a:avLst/>
                </a:prstGeom>
                <a:gradFill flip="none" rotWithShape="1">
                  <a:gsLst>
                    <a:gs pos="78000">
                      <a:srgbClr val="96D3FF"/>
                    </a:gs>
                    <a:gs pos="28000">
                      <a:srgbClr val="89CEFF"/>
                    </a:gs>
                    <a:gs pos="50000">
                      <a:srgbClr val="71C4FF">
                        <a:alpha val="0"/>
                      </a:srgbClr>
                    </a:gs>
                    <a:gs pos="0">
                      <a:sysClr val="window" lastClr="FFFFFF"/>
                    </a:gs>
                    <a:gs pos="97297">
                      <a:sysClr val="window" lastClr="FFFFFF"/>
                    </a:gs>
                  </a:gsLst>
                  <a:lin ang="0" scaled="1"/>
                  <a:tileRect/>
                </a:gra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sz="159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78" name="Oval 269"/>
                <p:cNvSpPr/>
                <p:nvPr/>
              </p:nvSpPr>
              <p:spPr>
                <a:xfrm>
                  <a:off x="9801" y="6736"/>
                  <a:ext cx="2289" cy="130"/>
                </a:xfrm>
                <a:prstGeom prst="ellipse">
                  <a:avLst/>
                </a:prstGeom>
                <a:noFill/>
                <a:ln w="12700" cap="flat" cmpd="sng" algn="ctr">
                  <a:gradFill>
                    <a:gsLst>
                      <a:gs pos="0">
                        <a:srgbClr val="A603AB"/>
                      </a:gs>
                      <a:gs pos="21001">
                        <a:srgbClr val="0819FB"/>
                      </a:gs>
                      <a:gs pos="35001">
                        <a:srgbClr val="1A8D48"/>
                      </a:gs>
                      <a:gs pos="52000">
                        <a:srgbClr val="FFFF00"/>
                      </a:gs>
                      <a:gs pos="73000">
                        <a:srgbClr val="EE3F17"/>
                      </a:gs>
                      <a:gs pos="88000">
                        <a:srgbClr val="E81766"/>
                      </a:gs>
                      <a:gs pos="100000">
                        <a:srgbClr val="A603AB"/>
                      </a:gs>
                    </a:gsLst>
                    <a:lin ang="2700000" scaled="0"/>
                  </a:gradFill>
                  <a:prstDash val="solid"/>
                </a:ln>
                <a:effectLst/>
              </p:spPr>
              <p:txBody>
                <a:bodyPr lIns="0" tIns="31712" rIns="0" bIns="0" rtlCol="0" anchor="b"/>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705" i="0" u="none" strike="noStrike" kern="1200" cap="none" spc="0" normalizeH="0" baseline="0" noProof="0" dirty="0">
                    <a:ln>
                      <a:noFill/>
                    </a:ln>
                    <a:solidFill>
                      <a:srgbClr val="C00000"/>
                    </a:solidFill>
                    <a:effectLst/>
                    <a:uLnTx/>
                    <a:uFillTx/>
                    <a:latin typeface="Times New Roman" panose="02020603050405020304" pitchFamily="18" charset="0"/>
                    <a:ea typeface="微软雅黑" panose="020B0503020204020204" pitchFamily="34" charset="-122"/>
                    <a:cs typeface="Times New Roman" panose="02020603050405020304" pitchFamily="18" charset="0"/>
                  </a:endParaRPr>
                </a:p>
              </p:txBody>
            </p:sp>
          </p:grpSp>
          <p:grpSp>
            <p:nvGrpSpPr>
              <p:cNvPr id="80" name="组合 79"/>
              <p:cNvGrpSpPr/>
              <p:nvPr/>
            </p:nvGrpSpPr>
            <p:grpSpPr>
              <a:xfrm>
                <a:off x="6541" y="8798"/>
                <a:ext cx="1614" cy="205"/>
                <a:chOff x="9762" y="6661"/>
                <a:chExt cx="2472" cy="205"/>
              </a:xfrm>
            </p:grpSpPr>
            <p:sp>
              <p:nvSpPr>
                <p:cNvPr id="81" name="椭圆 80"/>
                <p:cNvSpPr/>
                <p:nvPr/>
              </p:nvSpPr>
              <p:spPr>
                <a:xfrm>
                  <a:off x="9762" y="6661"/>
                  <a:ext cx="2472" cy="120"/>
                </a:xfrm>
                <a:prstGeom prst="ellipse">
                  <a:avLst/>
                </a:prstGeom>
                <a:gradFill flip="none" rotWithShape="1">
                  <a:gsLst>
                    <a:gs pos="78000">
                      <a:srgbClr val="96D3FF"/>
                    </a:gs>
                    <a:gs pos="28000">
                      <a:srgbClr val="89CEFF"/>
                    </a:gs>
                    <a:gs pos="50000">
                      <a:srgbClr val="71C4FF">
                        <a:alpha val="0"/>
                      </a:srgbClr>
                    </a:gs>
                    <a:gs pos="0">
                      <a:sysClr val="window" lastClr="FFFFFF"/>
                    </a:gs>
                    <a:gs pos="97297">
                      <a:sysClr val="window" lastClr="FFFFFF"/>
                    </a:gs>
                  </a:gsLst>
                  <a:lin ang="0" scaled="1"/>
                  <a:tileRect/>
                </a:gra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sz="159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82" name="Oval 269"/>
                <p:cNvSpPr/>
                <p:nvPr/>
              </p:nvSpPr>
              <p:spPr>
                <a:xfrm>
                  <a:off x="9801" y="6736"/>
                  <a:ext cx="2289" cy="130"/>
                </a:xfrm>
                <a:prstGeom prst="ellipse">
                  <a:avLst/>
                </a:prstGeom>
                <a:noFill/>
                <a:ln w="12700" cap="flat" cmpd="sng" algn="ctr">
                  <a:gradFill>
                    <a:gsLst>
                      <a:gs pos="0">
                        <a:srgbClr val="A603AB"/>
                      </a:gs>
                      <a:gs pos="21001">
                        <a:srgbClr val="0819FB"/>
                      </a:gs>
                      <a:gs pos="35001">
                        <a:srgbClr val="1A8D48"/>
                      </a:gs>
                      <a:gs pos="52000">
                        <a:srgbClr val="FFFF00"/>
                      </a:gs>
                      <a:gs pos="73000">
                        <a:srgbClr val="EE3F17"/>
                      </a:gs>
                      <a:gs pos="88000">
                        <a:srgbClr val="E81766"/>
                      </a:gs>
                      <a:gs pos="100000">
                        <a:srgbClr val="A603AB"/>
                      </a:gs>
                    </a:gsLst>
                    <a:lin ang="2700000" scaled="0"/>
                  </a:gradFill>
                  <a:prstDash val="solid"/>
                </a:ln>
                <a:effectLst/>
              </p:spPr>
              <p:txBody>
                <a:bodyPr lIns="0" tIns="31712" rIns="0" bIns="0" rtlCol="0" anchor="b"/>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705" i="0" u="none" strike="noStrike" kern="1200" cap="none" spc="0" normalizeH="0" baseline="0" noProof="0" dirty="0">
                    <a:ln>
                      <a:noFill/>
                    </a:ln>
                    <a:solidFill>
                      <a:srgbClr val="C00000"/>
                    </a:solidFill>
                    <a:effectLst/>
                    <a:uLnTx/>
                    <a:uFillTx/>
                    <a:latin typeface="Times New Roman" panose="02020603050405020304" pitchFamily="18" charset="0"/>
                    <a:ea typeface="微软雅黑" panose="020B0503020204020204" pitchFamily="34" charset="-122"/>
                    <a:cs typeface="Times New Roman" panose="02020603050405020304" pitchFamily="18" charset="0"/>
                  </a:endParaRPr>
                </a:p>
              </p:txBody>
            </p:sp>
          </p:grpSp>
          <p:grpSp>
            <p:nvGrpSpPr>
              <p:cNvPr id="83" name="组合 82"/>
              <p:cNvGrpSpPr/>
              <p:nvPr/>
            </p:nvGrpSpPr>
            <p:grpSpPr>
              <a:xfrm rot="16200000">
                <a:off x="8275" y="9438"/>
                <a:ext cx="645" cy="179"/>
                <a:chOff x="9801" y="6661"/>
                <a:chExt cx="2289" cy="205"/>
              </a:xfrm>
            </p:grpSpPr>
            <p:sp>
              <p:nvSpPr>
                <p:cNvPr id="84" name="椭圆 83"/>
                <p:cNvSpPr/>
                <p:nvPr/>
              </p:nvSpPr>
              <p:spPr>
                <a:xfrm>
                  <a:off x="9998" y="6661"/>
                  <a:ext cx="2091" cy="120"/>
                </a:xfrm>
                <a:prstGeom prst="ellipse">
                  <a:avLst/>
                </a:prstGeom>
                <a:gradFill flip="none" rotWithShape="1">
                  <a:gsLst>
                    <a:gs pos="78000">
                      <a:srgbClr val="96D3FF"/>
                    </a:gs>
                    <a:gs pos="28000">
                      <a:srgbClr val="89CEFF"/>
                    </a:gs>
                    <a:gs pos="50000">
                      <a:srgbClr val="71C4FF">
                        <a:alpha val="0"/>
                      </a:srgbClr>
                    </a:gs>
                    <a:gs pos="0">
                      <a:sysClr val="window" lastClr="FFFFFF"/>
                    </a:gs>
                    <a:gs pos="97297">
                      <a:sysClr val="window" lastClr="FFFFFF"/>
                    </a:gs>
                  </a:gsLst>
                  <a:lin ang="0" scaled="1"/>
                  <a:tileRect/>
                </a:gra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sz="159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77" name="Oval 269"/>
                <p:cNvSpPr/>
                <p:nvPr/>
              </p:nvSpPr>
              <p:spPr>
                <a:xfrm>
                  <a:off x="9801" y="6736"/>
                  <a:ext cx="2289" cy="130"/>
                </a:xfrm>
                <a:prstGeom prst="ellipse">
                  <a:avLst/>
                </a:prstGeom>
                <a:noFill/>
                <a:ln w="12700" cap="flat" cmpd="sng" algn="ctr">
                  <a:gradFill>
                    <a:gsLst>
                      <a:gs pos="0">
                        <a:srgbClr val="A603AB"/>
                      </a:gs>
                      <a:gs pos="21001">
                        <a:srgbClr val="0819FB"/>
                      </a:gs>
                      <a:gs pos="35001">
                        <a:srgbClr val="1A8D48"/>
                      </a:gs>
                      <a:gs pos="52000">
                        <a:srgbClr val="FFFF00"/>
                      </a:gs>
                      <a:gs pos="73000">
                        <a:srgbClr val="EE3F17"/>
                      </a:gs>
                      <a:gs pos="88000">
                        <a:srgbClr val="E81766"/>
                      </a:gs>
                      <a:gs pos="100000">
                        <a:srgbClr val="A603AB"/>
                      </a:gs>
                    </a:gsLst>
                    <a:lin ang="2700000" scaled="0"/>
                  </a:gradFill>
                  <a:prstDash val="solid"/>
                </a:ln>
                <a:effectLst/>
              </p:spPr>
              <p:txBody>
                <a:bodyPr lIns="0" tIns="31712" rIns="0" bIns="0" rtlCol="0" anchor="b"/>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705" i="0" u="none" strike="noStrike" kern="1200" cap="none" spc="0" normalizeH="0" baseline="0" noProof="0" dirty="0">
                    <a:ln>
                      <a:noFill/>
                    </a:ln>
                    <a:solidFill>
                      <a:srgbClr val="C00000"/>
                    </a:solidFill>
                    <a:effectLst/>
                    <a:uLnTx/>
                    <a:uFillTx/>
                    <a:latin typeface="Times New Roman" panose="02020603050405020304" pitchFamily="18" charset="0"/>
                    <a:ea typeface="微软雅黑" panose="020B0503020204020204" pitchFamily="34" charset="-122"/>
                    <a:cs typeface="Times New Roman" panose="02020603050405020304" pitchFamily="18" charset="0"/>
                  </a:endParaRPr>
                </a:p>
              </p:txBody>
            </p:sp>
          </p:grpSp>
          <p:sp>
            <p:nvSpPr>
              <p:cNvPr id="86" name="文本框 85"/>
              <p:cNvSpPr txBox="1"/>
              <p:nvPr/>
            </p:nvSpPr>
            <p:spPr>
              <a:xfrm>
                <a:off x="4623" y="9672"/>
                <a:ext cx="473" cy="476"/>
              </a:xfrm>
              <a:prstGeom prst="ellipse">
                <a:avLst/>
              </a:prstGeom>
              <a:gradFill>
                <a:gsLst>
                  <a:gs pos="0">
                    <a:srgbClr val="0076FF">
                      <a:alpha val="91000"/>
                    </a:srgbClr>
                  </a:gs>
                  <a:gs pos="97000">
                    <a:srgbClr val="002060">
                      <a:alpha val="0"/>
                    </a:srgbClr>
                  </a:gs>
                </a:gsLst>
                <a:lin ang="16200000" scaled="0"/>
              </a:gradFill>
              <a:ln w="0">
                <a:gradFill>
                  <a:gsLst>
                    <a:gs pos="0">
                      <a:srgbClr val="05DAE3">
                        <a:lumMod val="97000"/>
                      </a:srgbClr>
                    </a:gs>
                    <a:gs pos="90000">
                      <a:srgbClr val="05DAE3">
                        <a:alpha val="0"/>
                      </a:srgbClr>
                    </a:gs>
                  </a:gsLst>
                  <a:lin ang="16200000" scaled="1"/>
                </a:gradFill>
              </a:ln>
            </p:spPr>
            <p:txBody>
              <a:bodyPr wrap="square" lIns="80645" tIns="31922" rIns="80645" bIns="31922" rtlCol="0" anchor="t">
                <a:spAutoFit/>
              </a:bodyPr>
              <a:lstStyle/>
              <a:p>
                <a:pPr algn="ctr">
                  <a:buClrTx/>
                  <a:buSzTx/>
                  <a:buFont typeface="微软雅黑" panose="020B0503020204020204" pitchFamily="34" charset="-122"/>
                </a:pPr>
                <a:endParaRPr lang="zh-CN" altLang="en-US" sz="615"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
            <p:nvSpPr>
              <p:cNvPr id="79" name="文本框 78"/>
              <p:cNvSpPr txBox="1"/>
              <p:nvPr/>
            </p:nvSpPr>
            <p:spPr>
              <a:xfrm>
                <a:off x="4657" y="9923"/>
                <a:ext cx="454" cy="360"/>
              </a:xfrm>
              <a:prstGeom prst="rect">
                <a:avLst/>
              </a:prstGeom>
              <a:noFill/>
            </p:spPr>
            <p:txBody>
              <a:bodyPr wrap="square" lIns="60483" tIns="30241" rIns="60483" bIns="30241">
                <a:spAutoFit/>
              </a:bodyPr>
              <a:lstStyle/>
              <a:p>
                <a:pPr fontAlgn="auto"/>
                <a:r>
                  <a:rPr lang="zh-CN" altLang="en-US" sz="355" noProof="1">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太赫兹</a:t>
                </a:r>
              </a:p>
            </p:txBody>
          </p:sp>
          <p:graphicFrame>
            <p:nvGraphicFramePr>
              <p:cNvPr id="114" name="对象 121"/>
              <p:cNvGraphicFramePr>
                <a:graphicFrameLocks noChangeAspect="1"/>
              </p:cNvGraphicFramePr>
              <p:nvPr/>
            </p:nvGraphicFramePr>
            <p:xfrm>
              <a:off x="1766" y="8071"/>
              <a:ext cx="294" cy="1014"/>
            </p:xfrm>
            <a:graphic>
              <a:graphicData uri="http://schemas.openxmlformats.org/presentationml/2006/ole">
                <mc:AlternateContent xmlns:mc="http://schemas.openxmlformats.org/markup-compatibility/2006">
                  <mc:Choice xmlns:v="urn:schemas-microsoft-com:vml" Requires="v">
                    <p:oleObj name="Visio" r:id="rId86" imgW="914400" imgH="1031240" progId="">
                      <p:embed/>
                    </p:oleObj>
                  </mc:Choice>
                  <mc:Fallback>
                    <p:oleObj name="Visio" r:id="rId86" imgW="914400" imgH="1031240" progId="">
                      <p:embed/>
                      <p:pic>
                        <p:nvPicPr>
                          <p:cNvPr id="114" name="对象 121"/>
                          <p:cNvPicPr>
                            <a:picLocks noChangeAspect="1" noChangeArrowheads="1"/>
                          </p:cNvPicPr>
                          <p:nvPr/>
                        </p:nvPicPr>
                        <p:blipFill>
                          <a:blip r:embed="rId67"/>
                          <a:srcRect/>
                          <a:stretch>
                            <a:fillRect/>
                          </a:stretch>
                        </p:blipFill>
                        <p:spPr bwMode="auto">
                          <a:xfrm>
                            <a:off x="1766" y="8071"/>
                            <a:ext cx="294" cy="1014"/>
                          </a:xfrm>
                          <a:prstGeom prst="rect">
                            <a:avLst/>
                          </a:prstGeom>
                          <a:noFill/>
                        </p:spPr>
                      </p:pic>
                    </p:oleObj>
                  </mc:Fallback>
                </mc:AlternateContent>
              </a:graphicData>
            </a:graphic>
          </p:graphicFrame>
          <p:cxnSp>
            <p:nvCxnSpPr>
              <p:cNvPr id="120" name="直接连接符 119"/>
              <p:cNvCxnSpPr/>
              <p:nvPr/>
            </p:nvCxnSpPr>
            <p:spPr>
              <a:xfrm flipH="1">
                <a:off x="2617" y="8009"/>
                <a:ext cx="178" cy="264"/>
              </a:xfrm>
              <a:prstGeom prst="line">
                <a:avLst/>
              </a:prstGeom>
              <a:ln w="9525">
                <a:solidFill>
                  <a:sysClr val="window" lastClr="FFFFFF">
                    <a:lumMod val="65000"/>
                  </a:sysClr>
                </a:solidFill>
              </a:ln>
            </p:spPr>
            <p:style>
              <a:lnRef idx="1">
                <a:srgbClr val="4472C4"/>
              </a:lnRef>
              <a:fillRef idx="0">
                <a:srgbClr val="4472C4"/>
              </a:fillRef>
              <a:effectRef idx="0">
                <a:srgbClr val="4472C4"/>
              </a:effectRef>
              <a:fontRef idx="minor">
                <a:sysClr val="windowText" lastClr="000000"/>
              </a:fontRef>
            </p:style>
          </p:cxnSp>
          <p:graphicFrame>
            <p:nvGraphicFramePr>
              <p:cNvPr id="122" name="对象 93"/>
              <p:cNvGraphicFramePr>
                <a:graphicFrameLocks noChangeAspect="1"/>
              </p:cNvGraphicFramePr>
              <p:nvPr/>
            </p:nvGraphicFramePr>
            <p:xfrm>
              <a:off x="4744" y="8135"/>
              <a:ext cx="272" cy="397"/>
            </p:xfrm>
            <a:graphic>
              <a:graphicData uri="http://schemas.openxmlformats.org/presentationml/2006/ole">
                <mc:AlternateContent xmlns:mc="http://schemas.openxmlformats.org/markup-compatibility/2006">
                  <mc:Choice xmlns:v="urn:schemas-microsoft-com:vml" Requires="v">
                    <p:oleObj r:id="rId87" imgW="580390" imgH="1032510" progId="">
                      <p:embed/>
                    </p:oleObj>
                  </mc:Choice>
                  <mc:Fallback>
                    <p:oleObj r:id="rId87" imgW="580390" imgH="1032510" progId="">
                      <p:embed/>
                      <p:pic>
                        <p:nvPicPr>
                          <p:cNvPr id="122" name="对象 93"/>
                          <p:cNvPicPr>
                            <a:picLocks noChangeAspect="1" noChangeArrowheads="1"/>
                          </p:cNvPicPr>
                          <p:nvPr/>
                        </p:nvPicPr>
                        <p:blipFill>
                          <a:blip r:embed="rId56">
                            <a:extLst>
                              <a:ext uri="{28A0092B-C50C-407E-A947-70E740481C1C}">
                                <a14:useLocalDpi xmlns:a14="http://schemas.microsoft.com/office/drawing/2010/main" val="0"/>
                              </a:ext>
                            </a:extLst>
                          </a:blip>
                          <a:srcRect/>
                          <a:stretch>
                            <a:fillRect/>
                          </a:stretch>
                        </p:blipFill>
                        <p:spPr bwMode="auto">
                          <a:xfrm>
                            <a:off x="4744" y="8135"/>
                            <a:ext cx="272" cy="39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24" name="对象 123"/>
              <p:cNvGraphicFramePr>
                <a:graphicFrameLocks noChangeAspect="1"/>
              </p:cNvGraphicFramePr>
              <p:nvPr/>
            </p:nvGraphicFramePr>
            <p:xfrm>
              <a:off x="2501" y="8278"/>
              <a:ext cx="301" cy="437"/>
            </p:xfrm>
            <a:graphic>
              <a:graphicData uri="http://schemas.openxmlformats.org/presentationml/2006/ole">
                <mc:AlternateContent xmlns:mc="http://schemas.openxmlformats.org/markup-compatibility/2006">
                  <mc:Choice xmlns:v="urn:schemas-microsoft-com:vml" Requires="v">
                    <p:oleObj r:id="rId88" imgW="580390" imgH="1032510" progId="">
                      <p:embed/>
                    </p:oleObj>
                  </mc:Choice>
                  <mc:Fallback>
                    <p:oleObj r:id="rId88" imgW="580390" imgH="1032510" progId="">
                      <p:embed/>
                      <p:pic>
                        <p:nvPicPr>
                          <p:cNvPr id="124" name="对象 123"/>
                          <p:cNvPicPr>
                            <a:picLocks noChangeAspect="1" noChangeArrowheads="1"/>
                          </p:cNvPicPr>
                          <p:nvPr/>
                        </p:nvPicPr>
                        <p:blipFill>
                          <a:blip r:embed="rId56">
                            <a:extLst>
                              <a:ext uri="{28A0092B-C50C-407E-A947-70E740481C1C}">
                                <a14:useLocalDpi xmlns:a14="http://schemas.microsoft.com/office/drawing/2010/main" val="0"/>
                              </a:ext>
                            </a:extLst>
                          </a:blip>
                          <a:srcRect/>
                          <a:stretch>
                            <a:fillRect/>
                          </a:stretch>
                        </p:blipFill>
                        <p:spPr bwMode="auto">
                          <a:xfrm>
                            <a:off x="2501" y="8278"/>
                            <a:ext cx="301" cy="4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6" name="任意多边形: 形状 432"/>
              <p:cNvSpPr/>
              <p:nvPr/>
            </p:nvSpPr>
            <p:spPr>
              <a:xfrm flipH="1">
                <a:off x="4049" y="8381"/>
                <a:ext cx="350" cy="565"/>
              </a:xfrm>
              <a:custGeom>
                <a:avLst/>
                <a:gdLst>
                  <a:gd name="connsiteX0" fmla="*/ 2082140 w 2177743"/>
                  <a:gd name="connsiteY0" fmla="*/ 0 h 2294579"/>
                  <a:gd name="connsiteX1" fmla="*/ 2177743 w 2177743"/>
                  <a:gd name="connsiteY1" fmla="*/ 95603 h 2294579"/>
                  <a:gd name="connsiteX2" fmla="*/ 2176325 w 2177743"/>
                  <a:gd name="connsiteY2" fmla="*/ 102626 h 2294579"/>
                  <a:gd name="connsiteX3" fmla="*/ 2116179 w 2177743"/>
                  <a:gd name="connsiteY3" fmla="*/ 184334 h 2294579"/>
                  <a:gd name="connsiteX4" fmla="*/ 691478 w 2177743"/>
                  <a:gd name="connsiteY4" fmla="*/ 2119767 h 2294579"/>
                  <a:gd name="connsiteX5" fmla="*/ 687456 w 2177743"/>
                  <a:gd name="connsiteY5" fmla="*/ 2116009 h 2294579"/>
                  <a:gd name="connsiteX6" fmla="*/ 679416 w 2177743"/>
                  <a:gd name="connsiteY6" fmla="*/ 2130821 h 2294579"/>
                  <a:gd name="connsiteX7" fmla="*/ 371425 w 2177743"/>
                  <a:gd name="connsiteY7" fmla="*/ 2294579 h 2294579"/>
                  <a:gd name="connsiteX8" fmla="*/ 0 w 2177743"/>
                  <a:gd name="connsiteY8" fmla="*/ 1923154 h 2294579"/>
                  <a:gd name="connsiteX9" fmla="*/ 108788 w 2177743"/>
                  <a:gd name="connsiteY9" fmla="*/ 1660517 h 2294579"/>
                  <a:gd name="connsiteX10" fmla="*/ 157211 w 2177743"/>
                  <a:gd name="connsiteY10" fmla="*/ 1620565 h 2294579"/>
                  <a:gd name="connsiteX11" fmla="*/ 155553 w 2177743"/>
                  <a:gd name="connsiteY11" fmla="*/ 1619015 h 2294579"/>
                  <a:gd name="connsiteX12" fmla="*/ 1992938 w 2177743"/>
                  <a:gd name="connsiteY12" fmla="*/ 63896 h 2294579"/>
                  <a:gd name="connsiteX13" fmla="*/ 2064138 w 2177743"/>
                  <a:gd name="connsiteY13" fmla="*/ 3634 h 22945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77743" h="2294579">
                    <a:moveTo>
                      <a:pt x="2082140" y="0"/>
                    </a:moveTo>
                    <a:cubicBezTo>
                      <a:pt x="2134940" y="0"/>
                      <a:pt x="2177743" y="42803"/>
                      <a:pt x="2177743" y="95603"/>
                    </a:cubicBezTo>
                    <a:lnTo>
                      <a:pt x="2176325" y="102626"/>
                    </a:lnTo>
                    <a:lnTo>
                      <a:pt x="2116179" y="184334"/>
                    </a:lnTo>
                    <a:lnTo>
                      <a:pt x="691478" y="2119767"/>
                    </a:lnTo>
                    <a:lnTo>
                      <a:pt x="687456" y="2116009"/>
                    </a:lnTo>
                    <a:lnTo>
                      <a:pt x="679416" y="2130821"/>
                    </a:lnTo>
                    <a:cubicBezTo>
                      <a:pt x="612668" y="2229621"/>
                      <a:pt x="499632" y="2294579"/>
                      <a:pt x="371425" y="2294579"/>
                    </a:cubicBezTo>
                    <a:cubicBezTo>
                      <a:pt x="166293" y="2294579"/>
                      <a:pt x="0" y="2128286"/>
                      <a:pt x="0" y="1923154"/>
                    </a:cubicBezTo>
                    <a:cubicBezTo>
                      <a:pt x="0" y="1820588"/>
                      <a:pt x="41573" y="1727732"/>
                      <a:pt x="108788" y="1660517"/>
                    </a:cubicBezTo>
                    <a:lnTo>
                      <a:pt x="157211" y="1620565"/>
                    </a:lnTo>
                    <a:lnTo>
                      <a:pt x="155553" y="1619015"/>
                    </a:lnTo>
                    <a:lnTo>
                      <a:pt x="1992938" y="63896"/>
                    </a:lnTo>
                    <a:lnTo>
                      <a:pt x="2064138" y="3634"/>
                    </a:lnTo>
                    <a:close/>
                  </a:path>
                </a:pathLst>
              </a:custGeom>
              <a:gradFill>
                <a:gsLst>
                  <a:gs pos="0">
                    <a:srgbClr val="5B9BD5">
                      <a:lumMod val="5000"/>
                      <a:lumOff val="95000"/>
                      <a:alpha val="0"/>
                    </a:srgbClr>
                  </a:gs>
                  <a:gs pos="55000">
                    <a:srgbClr val="5B9BD5">
                      <a:lumMod val="45000"/>
                      <a:lumOff val="55000"/>
                    </a:srgbClr>
                  </a:gs>
                  <a:gs pos="94000">
                    <a:srgbClr val="5B9BD5">
                      <a:lumMod val="45000"/>
                      <a:lumOff val="55000"/>
                      <a:alpha val="94000"/>
                    </a:srgbClr>
                  </a:gs>
                </a:gsLst>
                <a:lin ang="5400000" scaled="1"/>
              </a:gradFill>
              <a:ln w="12700" cmpd="sng">
                <a:solidFill>
                  <a:srgbClr val="5B9BD5">
                    <a:shade val="50000"/>
                    <a:alpha val="19000"/>
                  </a:srgbClr>
                </a:solidFill>
                <a:prstDash val="solid"/>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lstStyle/>
              <a:p>
                <a:pPr algn="ctr"/>
                <a:endParaRPr lang="zh-CN" altLang="en-US" sz="106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27" name="任意多边形: 形状 432"/>
              <p:cNvSpPr/>
              <p:nvPr/>
            </p:nvSpPr>
            <p:spPr>
              <a:xfrm rot="14880000" flipH="1">
                <a:off x="4333" y="8368"/>
                <a:ext cx="393" cy="516"/>
              </a:xfrm>
              <a:custGeom>
                <a:avLst/>
                <a:gdLst>
                  <a:gd name="connsiteX0" fmla="*/ 2082140 w 2177743"/>
                  <a:gd name="connsiteY0" fmla="*/ 0 h 2294579"/>
                  <a:gd name="connsiteX1" fmla="*/ 2177743 w 2177743"/>
                  <a:gd name="connsiteY1" fmla="*/ 95603 h 2294579"/>
                  <a:gd name="connsiteX2" fmla="*/ 2176325 w 2177743"/>
                  <a:gd name="connsiteY2" fmla="*/ 102626 h 2294579"/>
                  <a:gd name="connsiteX3" fmla="*/ 2116179 w 2177743"/>
                  <a:gd name="connsiteY3" fmla="*/ 184334 h 2294579"/>
                  <a:gd name="connsiteX4" fmla="*/ 691478 w 2177743"/>
                  <a:gd name="connsiteY4" fmla="*/ 2119767 h 2294579"/>
                  <a:gd name="connsiteX5" fmla="*/ 687456 w 2177743"/>
                  <a:gd name="connsiteY5" fmla="*/ 2116009 h 2294579"/>
                  <a:gd name="connsiteX6" fmla="*/ 679416 w 2177743"/>
                  <a:gd name="connsiteY6" fmla="*/ 2130821 h 2294579"/>
                  <a:gd name="connsiteX7" fmla="*/ 371425 w 2177743"/>
                  <a:gd name="connsiteY7" fmla="*/ 2294579 h 2294579"/>
                  <a:gd name="connsiteX8" fmla="*/ 0 w 2177743"/>
                  <a:gd name="connsiteY8" fmla="*/ 1923154 h 2294579"/>
                  <a:gd name="connsiteX9" fmla="*/ 108788 w 2177743"/>
                  <a:gd name="connsiteY9" fmla="*/ 1660517 h 2294579"/>
                  <a:gd name="connsiteX10" fmla="*/ 157211 w 2177743"/>
                  <a:gd name="connsiteY10" fmla="*/ 1620565 h 2294579"/>
                  <a:gd name="connsiteX11" fmla="*/ 155553 w 2177743"/>
                  <a:gd name="connsiteY11" fmla="*/ 1619015 h 2294579"/>
                  <a:gd name="connsiteX12" fmla="*/ 1992938 w 2177743"/>
                  <a:gd name="connsiteY12" fmla="*/ 63896 h 2294579"/>
                  <a:gd name="connsiteX13" fmla="*/ 2064138 w 2177743"/>
                  <a:gd name="connsiteY13" fmla="*/ 3634 h 22945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77743" h="2294579">
                    <a:moveTo>
                      <a:pt x="2082140" y="0"/>
                    </a:moveTo>
                    <a:cubicBezTo>
                      <a:pt x="2134940" y="0"/>
                      <a:pt x="2177743" y="42803"/>
                      <a:pt x="2177743" y="95603"/>
                    </a:cubicBezTo>
                    <a:lnTo>
                      <a:pt x="2176325" y="102626"/>
                    </a:lnTo>
                    <a:lnTo>
                      <a:pt x="2116179" y="184334"/>
                    </a:lnTo>
                    <a:lnTo>
                      <a:pt x="691478" y="2119767"/>
                    </a:lnTo>
                    <a:lnTo>
                      <a:pt x="687456" y="2116009"/>
                    </a:lnTo>
                    <a:lnTo>
                      <a:pt x="679416" y="2130821"/>
                    </a:lnTo>
                    <a:cubicBezTo>
                      <a:pt x="612668" y="2229621"/>
                      <a:pt x="499632" y="2294579"/>
                      <a:pt x="371425" y="2294579"/>
                    </a:cubicBezTo>
                    <a:cubicBezTo>
                      <a:pt x="166293" y="2294579"/>
                      <a:pt x="0" y="2128286"/>
                      <a:pt x="0" y="1923154"/>
                    </a:cubicBezTo>
                    <a:cubicBezTo>
                      <a:pt x="0" y="1820588"/>
                      <a:pt x="41573" y="1727732"/>
                      <a:pt x="108788" y="1660517"/>
                    </a:cubicBezTo>
                    <a:lnTo>
                      <a:pt x="157211" y="1620565"/>
                    </a:lnTo>
                    <a:lnTo>
                      <a:pt x="155553" y="1619015"/>
                    </a:lnTo>
                    <a:lnTo>
                      <a:pt x="1992938" y="63896"/>
                    </a:lnTo>
                    <a:lnTo>
                      <a:pt x="2064138" y="3634"/>
                    </a:lnTo>
                    <a:close/>
                  </a:path>
                </a:pathLst>
              </a:custGeom>
              <a:gradFill>
                <a:gsLst>
                  <a:gs pos="0">
                    <a:srgbClr val="5B9BD5">
                      <a:lumMod val="5000"/>
                      <a:lumOff val="95000"/>
                      <a:alpha val="1000"/>
                    </a:srgbClr>
                  </a:gs>
                  <a:gs pos="83000">
                    <a:srgbClr val="92D050"/>
                  </a:gs>
                </a:gsLst>
                <a:lin ang="5400000" scaled="1"/>
              </a:gradFill>
              <a:ln w="12700" cmpd="sng">
                <a:noFill/>
                <a:prstDash val="solid"/>
              </a:ln>
            </p:spPr>
            <p:style>
              <a:lnRef idx="2">
                <a:srgbClr val="5B9BD5">
                  <a:shade val="50000"/>
                </a:srgbClr>
              </a:lnRef>
              <a:fillRef idx="1">
                <a:srgbClr val="5B9BD5"/>
              </a:fillRef>
              <a:effectRef idx="0">
                <a:srgbClr val="5B9BD5"/>
              </a:effectRef>
              <a:fontRef idx="minor">
                <a:sysClr val="window" lastClr="FFFFFF"/>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06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
            <p:nvSpPr>
              <p:cNvPr id="136" name="任意多边形: 形状 432"/>
              <p:cNvSpPr/>
              <p:nvPr/>
            </p:nvSpPr>
            <p:spPr>
              <a:xfrm rot="17040000" flipH="1">
                <a:off x="4497" y="8505"/>
                <a:ext cx="393" cy="516"/>
              </a:xfrm>
              <a:custGeom>
                <a:avLst/>
                <a:gdLst>
                  <a:gd name="connsiteX0" fmla="*/ 2082140 w 2177743"/>
                  <a:gd name="connsiteY0" fmla="*/ 0 h 2294579"/>
                  <a:gd name="connsiteX1" fmla="*/ 2177743 w 2177743"/>
                  <a:gd name="connsiteY1" fmla="*/ 95603 h 2294579"/>
                  <a:gd name="connsiteX2" fmla="*/ 2176325 w 2177743"/>
                  <a:gd name="connsiteY2" fmla="*/ 102626 h 2294579"/>
                  <a:gd name="connsiteX3" fmla="*/ 2116179 w 2177743"/>
                  <a:gd name="connsiteY3" fmla="*/ 184334 h 2294579"/>
                  <a:gd name="connsiteX4" fmla="*/ 691478 w 2177743"/>
                  <a:gd name="connsiteY4" fmla="*/ 2119767 h 2294579"/>
                  <a:gd name="connsiteX5" fmla="*/ 687456 w 2177743"/>
                  <a:gd name="connsiteY5" fmla="*/ 2116009 h 2294579"/>
                  <a:gd name="connsiteX6" fmla="*/ 679416 w 2177743"/>
                  <a:gd name="connsiteY6" fmla="*/ 2130821 h 2294579"/>
                  <a:gd name="connsiteX7" fmla="*/ 371425 w 2177743"/>
                  <a:gd name="connsiteY7" fmla="*/ 2294579 h 2294579"/>
                  <a:gd name="connsiteX8" fmla="*/ 0 w 2177743"/>
                  <a:gd name="connsiteY8" fmla="*/ 1923154 h 2294579"/>
                  <a:gd name="connsiteX9" fmla="*/ 108788 w 2177743"/>
                  <a:gd name="connsiteY9" fmla="*/ 1660517 h 2294579"/>
                  <a:gd name="connsiteX10" fmla="*/ 157211 w 2177743"/>
                  <a:gd name="connsiteY10" fmla="*/ 1620565 h 2294579"/>
                  <a:gd name="connsiteX11" fmla="*/ 155553 w 2177743"/>
                  <a:gd name="connsiteY11" fmla="*/ 1619015 h 2294579"/>
                  <a:gd name="connsiteX12" fmla="*/ 1992938 w 2177743"/>
                  <a:gd name="connsiteY12" fmla="*/ 63896 h 2294579"/>
                  <a:gd name="connsiteX13" fmla="*/ 2064138 w 2177743"/>
                  <a:gd name="connsiteY13" fmla="*/ 3634 h 22945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77743" h="2294579">
                    <a:moveTo>
                      <a:pt x="2082140" y="0"/>
                    </a:moveTo>
                    <a:cubicBezTo>
                      <a:pt x="2134940" y="0"/>
                      <a:pt x="2177743" y="42803"/>
                      <a:pt x="2177743" y="95603"/>
                    </a:cubicBezTo>
                    <a:lnTo>
                      <a:pt x="2176325" y="102626"/>
                    </a:lnTo>
                    <a:lnTo>
                      <a:pt x="2116179" y="184334"/>
                    </a:lnTo>
                    <a:lnTo>
                      <a:pt x="691478" y="2119767"/>
                    </a:lnTo>
                    <a:lnTo>
                      <a:pt x="687456" y="2116009"/>
                    </a:lnTo>
                    <a:lnTo>
                      <a:pt x="679416" y="2130821"/>
                    </a:lnTo>
                    <a:cubicBezTo>
                      <a:pt x="612668" y="2229621"/>
                      <a:pt x="499632" y="2294579"/>
                      <a:pt x="371425" y="2294579"/>
                    </a:cubicBezTo>
                    <a:cubicBezTo>
                      <a:pt x="166293" y="2294579"/>
                      <a:pt x="0" y="2128286"/>
                      <a:pt x="0" y="1923154"/>
                    </a:cubicBezTo>
                    <a:cubicBezTo>
                      <a:pt x="0" y="1820588"/>
                      <a:pt x="41573" y="1727732"/>
                      <a:pt x="108788" y="1660517"/>
                    </a:cubicBezTo>
                    <a:lnTo>
                      <a:pt x="157211" y="1620565"/>
                    </a:lnTo>
                    <a:lnTo>
                      <a:pt x="155553" y="1619015"/>
                    </a:lnTo>
                    <a:lnTo>
                      <a:pt x="1992938" y="63896"/>
                    </a:lnTo>
                    <a:lnTo>
                      <a:pt x="2064138" y="3634"/>
                    </a:lnTo>
                    <a:close/>
                  </a:path>
                </a:pathLst>
              </a:custGeom>
              <a:gradFill>
                <a:gsLst>
                  <a:gs pos="0">
                    <a:srgbClr val="5B9BD5">
                      <a:lumMod val="5000"/>
                      <a:lumOff val="95000"/>
                      <a:alpha val="1000"/>
                    </a:srgbClr>
                  </a:gs>
                  <a:gs pos="83000">
                    <a:srgbClr val="92D050"/>
                  </a:gs>
                </a:gsLst>
                <a:lin ang="5400000" scaled="1"/>
              </a:gradFill>
              <a:ln w="12700" cmpd="sng">
                <a:noFill/>
                <a:prstDash val="solid"/>
              </a:ln>
            </p:spPr>
            <p:style>
              <a:lnRef idx="2">
                <a:srgbClr val="5B9BD5">
                  <a:shade val="50000"/>
                </a:srgbClr>
              </a:lnRef>
              <a:fillRef idx="1">
                <a:srgbClr val="5B9BD5"/>
              </a:fillRef>
              <a:effectRef idx="0">
                <a:srgbClr val="5B9BD5"/>
              </a:effectRef>
              <a:fontRef idx="minor">
                <a:sysClr val="window" lastClr="FFFFFF"/>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06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graphicFrame>
            <p:nvGraphicFramePr>
              <p:cNvPr id="137" name="对象 93"/>
              <p:cNvGraphicFramePr>
                <a:graphicFrameLocks noChangeAspect="1"/>
              </p:cNvGraphicFramePr>
              <p:nvPr/>
            </p:nvGraphicFramePr>
            <p:xfrm>
              <a:off x="5054" y="8479"/>
              <a:ext cx="272" cy="397"/>
            </p:xfrm>
            <a:graphic>
              <a:graphicData uri="http://schemas.openxmlformats.org/presentationml/2006/ole">
                <mc:AlternateContent xmlns:mc="http://schemas.openxmlformats.org/markup-compatibility/2006">
                  <mc:Choice xmlns:v="urn:schemas-microsoft-com:vml" Requires="v">
                    <p:oleObj r:id="rId89" imgW="580390" imgH="1032510" progId="">
                      <p:embed/>
                    </p:oleObj>
                  </mc:Choice>
                  <mc:Fallback>
                    <p:oleObj r:id="rId89" imgW="580390" imgH="1032510" progId="">
                      <p:embed/>
                      <p:pic>
                        <p:nvPicPr>
                          <p:cNvPr id="137" name="对象 93"/>
                          <p:cNvPicPr>
                            <a:picLocks noChangeAspect="1" noChangeArrowheads="1"/>
                          </p:cNvPicPr>
                          <p:nvPr/>
                        </p:nvPicPr>
                        <p:blipFill>
                          <a:blip r:embed="rId56">
                            <a:extLst>
                              <a:ext uri="{28A0092B-C50C-407E-A947-70E740481C1C}">
                                <a14:useLocalDpi xmlns:a14="http://schemas.microsoft.com/office/drawing/2010/main" val="0"/>
                              </a:ext>
                            </a:extLst>
                          </a:blip>
                          <a:srcRect/>
                          <a:stretch>
                            <a:fillRect/>
                          </a:stretch>
                        </p:blipFill>
                        <p:spPr bwMode="auto">
                          <a:xfrm>
                            <a:off x="5054" y="8479"/>
                            <a:ext cx="272" cy="39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39" name="文本框 34"/>
              <p:cNvSpPr txBox="1">
                <a:spLocks noChangeArrowheads="1"/>
              </p:cNvSpPr>
              <p:nvPr/>
            </p:nvSpPr>
            <p:spPr bwMode="auto">
              <a:xfrm>
                <a:off x="3677" y="8639"/>
                <a:ext cx="690" cy="274"/>
              </a:xfrm>
              <a:prstGeom prst="rect">
                <a:avLst/>
              </a:prstGeom>
              <a:noFill/>
              <a:ln w="9525">
                <a:noFill/>
                <a:miter lim="800000"/>
              </a:ln>
            </p:spPr>
            <p:txBody>
              <a:bodyPr wrap="square" lIns="60483" tIns="30241" rIns="60483" bIns="30241">
                <a:spAutoFit/>
              </a:bodyPr>
              <a:lstStyle/>
              <a:p>
                <a:r>
                  <a:rPr lang="en-US" altLang="zh-CN" sz="44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Sub-6G</a:t>
                </a:r>
              </a:p>
            </p:txBody>
          </p:sp>
          <p:sp>
            <p:nvSpPr>
              <p:cNvPr id="140" name="文本框 34"/>
              <p:cNvSpPr txBox="1">
                <a:spLocks noChangeArrowheads="1"/>
              </p:cNvSpPr>
              <p:nvPr/>
            </p:nvSpPr>
            <p:spPr bwMode="auto">
              <a:xfrm>
                <a:off x="4937" y="8219"/>
                <a:ext cx="690" cy="274"/>
              </a:xfrm>
              <a:prstGeom prst="rect">
                <a:avLst/>
              </a:prstGeom>
              <a:noFill/>
              <a:ln w="9525">
                <a:noFill/>
                <a:miter lim="800000"/>
              </a:ln>
            </p:spPr>
            <p:txBody>
              <a:bodyPr wrap="square" lIns="60483" tIns="30241" rIns="60483" bIns="30241">
                <a:spAutoFit/>
              </a:bodyPr>
              <a:lstStyle/>
              <a:p>
                <a:r>
                  <a:rPr lang="en-US" altLang="zh-CN" sz="44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Sub-6G</a:t>
                </a:r>
              </a:p>
            </p:txBody>
          </p:sp>
        </p:grpSp>
      </p:grpSp>
      <p:sp>
        <p:nvSpPr>
          <p:cNvPr id="90" name="矩形 89"/>
          <p:cNvSpPr/>
          <p:nvPr/>
        </p:nvSpPr>
        <p:spPr>
          <a:xfrm>
            <a:off x="186616" y="1735136"/>
            <a:ext cx="11339196" cy="891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a:lnSpc>
                <a:spcPct val="90000"/>
              </a:lnSpc>
            </a:pPr>
            <a:r>
              <a:rPr lang="en-US" altLang="zh-CN" sz="1600" dirty="0">
                <a:latin typeface="+mn-lt"/>
                <a:ea typeface="+mj-ea"/>
                <a:cs typeface="+mj-cs"/>
              </a:rPr>
              <a:t>6G architecture shall be designed with future proof and extensible, and as an enabler for variant information services: </a:t>
            </a:r>
          </a:p>
          <a:p>
            <a:pPr marL="342900" indent="-342900">
              <a:lnSpc>
                <a:spcPct val="90000"/>
              </a:lnSpc>
              <a:buFont typeface="Arial" panose="020B0604020202020204" pitchFamily="34" charset="0"/>
              <a:buChar char="•"/>
            </a:pPr>
            <a:r>
              <a:rPr lang="en-US" altLang="zh-CN" sz="1600" dirty="0">
                <a:latin typeface="+mn-lt"/>
                <a:ea typeface="+mj-ea"/>
                <a:cs typeface="+mj-cs"/>
              </a:rPr>
              <a:t>Communication enhancement to support better user experience e.g., ubiquitous access, low latency and high bandwidth.</a:t>
            </a:r>
          </a:p>
          <a:p>
            <a:pPr marL="342900" indent="-342900">
              <a:lnSpc>
                <a:spcPct val="90000"/>
              </a:lnSpc>
              <a:buFont typeface="Arial" panose="020B0604020202020204" pitchFamily="34" charset="0"/>
              <a:buChar char="•"/>
            </a:pPr>
            <a:r>
              <a:rPr lang="en-US" altLang="zh-CN" sz="1600" dirty="0">
                <a:latin typeface="+mn-lt"/>
                <a:ea typeface="+mj-ea"/>
                <a:cs typeface="+mj-cs"/>
              </a:rPr>
              <a:t>Beyond communication (AI, Computing, Sensing) can bring new values for the industry</a:t>
            </a:r>
            <a:endParaRPr lang="en-US" altLang="zh-CN" sz="1600" dirty="0">
              <a:latin typeface="+mn-lt"/>
              <a:ea typeface="+mj-ea"/>
              <a:cs typeface="+mj-cs"/>
              <a:sym typeface="+mn-ea"/>
            </a:endParaRPr>
          </a:p>
        </p:txBody>
      </p:sp>
    </p:spTree>
    <p:extLst>
      <p:ext uri="{BB962C8B-B14F-4D97-AF65-F5344CB8AC3E}">
        <p14:creationId xmlns:p14="http://schemas.microsoft.com/office/powerpoint/2010/main" val="2692222484"/>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4502" y="1736243"/>
            <a:ext cx="11649267" cy="2470250"/>
          </a:xfrm>
          <a:prstGeom prst="rect">
            <a:avLst/>
          </a:prstGeom>
          <a:solidFill>
            <a:srgbClr val="EFEFE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2" name="标题 1"/>
          <p:cNvSpPr>
            <a:spLocks noGrp="1"/>
          </p:cNvSpPr>
          <p:nvPr>
            <p:ph type="title"/>
          </p:nvPr>
        </p:nvSpPr>
        <p:spPr>
          <a:xfrm>
            <a:off x="85142" y="804045"/>
            <a:ext cx="10515600" cy="541056"/>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zh-CN" sz="2400" b="1" dirty="0">
                <a:sym typeface="+mn-ea"/>
              </a:rPr>
              <a:t>3GPP 6G Architecture Study and Normative Work Lookahead </a:t>
            </a:r>
          </a:p>
        </p:txBody>
      </p:sp>
      <p:graphicFrame>
        <p:nvGraphicFramePr>
          <p:cNvPr id="4" name="表格 3"/>
          <p:cNvGraphicFramePr/>
          <p:nvPr>
            <p:custDataLst>
              <p:tags r:id="rId1"/>
            </p:custDataLst>
            <p:extLst>
              <p:ext uri="{D42A27DB-BD31-4B8C-83A1-F6EECF244321}">
                <p14:modId xmlns:p14="http://schemas.microsoft.com/office/powerpoint/2010/main" val="2214928943"/>
              </p:ext>
            </p:extLst>
          </p:nvPr>
        </p:nvGraphicFramePr>
        <p:xfrm>
          <a:off x="1155808" y="2162256"/>
          <a:ext cx="9286875" cy="1165860"/>
        </p:xfrm>
        <a:graphic>
          <a:graphicData uri="http://schemas.openxmlformats.org/drawingml/2006/table">
            <a:tbl>
              <a:tblPr firstRow="1" bandRow="1">
                <a:tableStyleId>{2D5ABB26-0587-4C30-8999-92F81FD0307C}</a:tableStyleId>
              </a:tblPr>
              <a:tblGrid>
                <a:gridCol w="619125">
                  <a:extLst>
                    <a:ext uri="{9D8B030D-6E8A-4147-A177-3AD203B41FA5}">
                      <a16:colId xmlns:a16="http://schemas.microsoft.com/office/drawing/2014/main" val="20000"/>
                    </a:ext>
                  </a:extLst>
                </a:gridCol>
                <a:gridCol w="619125">
                  <a:extLst>
                    <a:ext uri="{9D8B030D-6E8A-4147-A177-3AD203B41FA5}">
                      <a16:colId xmlns:a16="http://schemas.microsoft.com/office/drawing/2014/main" val="20001"/>
                    </a:ext>
                  </a:extLst>
                </a:gridCol>
                <a:gridCol w="619125">
                  <a:extLst>
                    <a:ext uri="{9D8B030D-6E8A-4147-A177-3AD203B41FA5}">
                      <a16:colId xmlns:a16="http://schemas.microsoft.com/office/drawing/2014/main" val="20002"/>
                    </a:ext>
                  </a:extLst>
                </a:gridCol>
                <a:gridCol w="619125">
                  <a:extLst>
                    <a:ext uri="{9D8B030D-6E8A-4147-A177-3AD203B41FA5}">
                      <a16:colId xmlns:a16="http://schemas.microsoft.com/office/drawing/2014/main" val="20003"/>
                    </a:ext>
                  </a:extLst>
                </a:gridCol>
                <a:gridCol w="619125">
                  <a:extLst>
                    <a:ext uri="{9D8B030D-6E8A-4147-A177-3AD203B41FA5}">
                      <a16:colId xmlns:a16="http://schemas.microsoft.com/office/drawing/2014/main" val="20004"/>
                    </a:ext>
                  </a:extLst>
                </a:gridCol>
                <a:gridCol w="619125">
                  <a:extLst>
                    <a:ext uri="{9D8B030D-6E8A-4147-A177-3AD203B41FA5}">
                      <a16:colId xmlns:a16="http://schemas.microsoft.com/office/drawing/2014/main" val="20005"/>
                    </a:ext>
                  </a:extLst>
                </a:gridCol>
                <a:gridCol w="619125">
                  <a:extLst>
                    <a:ext uri="{9D8B030D-6E8A-4147-A177-3AD203B41FA5}">
                      <a16:colId xmlns:a16="http://schemas.microsoft.com/office/drawing/2014/main" val="20006"/>
                    </a:ext>
                  </a:extLst>
                </a:gridCol>
                <a:gridCol w="619125">
                  <a:extLst>
                    <a:ext uri="{9D8B030D-6E8A-4147-A177-3AD203B41FA5}">
                      <a16:colId xmlns:a16="http://schemas.microsoft.com/office/drawing/2014/main" val="20007"/>
                    </a:ext>
                  </a:extLst>
                </a:gridCol>
                <a:gridCol w="619125">
                  <a:extLst>
                    <a:ext uri="{9D8B030D-6E8A-4147-A177-3AD203B41FA5}">
                      <a16:colId xmlns:a16="http://schemas.microsoft.com/office/drawing/2014/main" val="20008"/>
                    </a:ext>
                  </a:extLst>
                </a:gridCol>
                <a:gridCol w="619125">
                  <a:extLst>
                    <a:ext uri="{9D8B030D-6E8A-4147-A177-3AD203B41FA5}">
                      <a16:colId xmlns:a16="http://schemas.microsoft.com/office/drawing/2014/main" val="20009"/>
                    </a:ext>
                  </a:extLst>
                </a:gridCol>
                <a:gridCol w="619125">
                  <a:extLst>
                    <a:ext uri="{9D8B030D-6E8A-4147-A177-3AD203B41FA5}">
                      <a16:colId xmlns:a16="http://schemas.microsoft.com/office/drawing/2014/main" val="20010"/>
                    </a:ext>
                  </a:extLst>
                </a:gridCol>
                <a:gridCol w="619125">
                  <a:extLst>
                    <a:ext uri="{9D8B030D-6E8A-4147-A177-3AD203B41FA5}">
                      <a16:colId xmlns:a16="http://schemas.microsoft.com/office/drawing/2014/main" val="20011"/>
                    </a:ext>
                  </a:extLst>
                </a:gridCol>
                <a:gridCol w="619125">
                  <a:extLst>
                    <a:ext uri="{9D8B030D-6E8A-4147-A177-3AD203B41FA5}">
                      <a16:colId xmlns:a16="http://schemas.microsoft.com/office/drawing/2014/main" val="20012"/>
                    </a:ext>
                  </a:extLst>
                </a:gridCol>
                <a:gridCol w="619125">
                  <a:extLst>
                    <a:ext uri="{9D8B030D-6E8A-4147-A177-3AD203B41FA5}">
                      <a16:colId xmlns:a16="http://schemas.microsoft.com/office/drawing/2014/main" val="20013"/>
                    </a:ext>
                  </a:extLst>
                </a:gridCol>
                <a:gridCol w="619125">
                  <a:extLst>
                    <a:ext uri="{9D8B030D-6E8A-4147-A177-3AD203B41FA5}">
                      <a16:colId xmlns:a16="http://schemas.microsoft.com/office/drawing/2014/main" val="20014"/>
                    </a:ext>
                  </a:extLst>
                </a:gridCol>
              </a:tblGrid>
              <a:tr h="280670">
                <a:tc gridSpan="4">
                  <a:txBody>
                    <a:bodyPr/>
                    <a:lstStyle/>
                    <a:p>
                      <a:pPr algn="ctr">
                        <a:buNone/>
                      </a:pPr>
                      <a:r>
                        <a:rPr lang="en-US" altLang="zh-CN" sz="1050" b="1" dirty="0">
                          <a:ea typeface="宋体" pitchFamily="2" charset="-122"/>
                        </a:rPr>
                        <a:t>SA1 6G study timeline(start from 2024.8)</a:t>
                      </a:r>
                      <a:endParaRPr lang="zh-CN" altLang="en-US" sz="1050" b="1" dirty="0">
                        <a:ea typeface="宋体" pitchFamily="2" charset="-122"/>
                      </a:endParaRPr>
                    </a:p>
                  </a:txBody>
                  <a:tcPr anchor="ctr">
                    <a:lnR w="6350" cap="flat" cmpd="sng" algn="ctr">
                      <a:solidFill>
                        <a:schemeClr val="bg2">
                          <a:lumMod val="40000"/>
                          <a:lumOff val="60000"/>
                        </a:schemeClr>
                      </a:solidFill>
                      <a:prstDash val="lgDash"/>
                      <a:round/>
                      <a:headEnd type="none" w="med" len="med"/>
                      <a:tailEnd type="none" w="med" len="med"/>
                    </a:lnR>
                    <a:lnB>
                      <a:noFill/>
                    </a:lnB>
                    <a:solidFill>
                      <a:schemeClr val="accent5">
                        <a:lumMod val="20000"/>
                        <a:lumOff val="80000"/>
                      </a:schemeClr>
                    </a:solidFill>
                  </a:tcPr>
                </a:tc>
                <a:tc hMerge="1">
                  <a:txBody>
                    <a:bodyPr/>
                    <a:lstStyle/>
                    <a:p>
                      <a:endParaRPr lang="zh-CN"/>
                    </a:p>
                  </a:txBody>
                  <a:tcPr anchor="ctr">
                    <a:lnL w="6350" cap="flat" cmpd="sng" algn="ctr">
                      <a:solidFill>
                        <a:schemeClr val="bg2">
                          <a:lumMod val="40000"/>
                          <a:lumOff val="60000"/>
                        </a:schemeClr>
                      </a:solidFill>
                      <a:prstDash val="lgDash"/>
                      <a:round/>
                      <a:headEnd type="none" w="med" len="med"/>
                      <a:tailEnd type="none" w="med" len="med"/>
                    </a:lnL>
                    <a:lnR w="6350" cap="flat" cmpd="sng" algn="ctr">
                      <a:solidFill>
                        <a:schemeClr val="bg2">
                          <a:lumMod val="40000"/>
                          <a:lumOff val="60000"/>
                        </a:schemeClr>
                      </a:solidFill>
                      <a:prstDash val="lgDash"/>
                      <a:round/>
                      <a:headEnd type="none" w="med" len="med"/>
                      <a:tailEnd type="none" w="med" len="med"/>
                    </a:lnR>
                    <a:lnB>
                      <a:noFill/>
                    </a:lnB>
                    <a:solidFill>
                      <a:schemeClr val="accent5">
                        <a:lumMod val="20000"/>
                        <a:lumOff val="80000"/>
                      </a:schemeClr>
                    </a:solidFill>
                  </a:tcPr>
                </a:tc>
                <a:tc hMerge="1">
                  <a:txBody>
                    <a:bodyPr/>
                    <a:lstStyle/>
                    <a:p>
                      <a:endParaRPr lang="zh-CN"/>
                    </a:p>
                  </a:txBody>
                  <a:tcPr anchor="ctr">
                    <a:lnL w="6350" cap="flat" cmpd="sng" algn="ctr">
                      <a:solidFill>
                        <a:schemeClr val="bg2">
                          <a:lumMod val="40000"/>
                          <a:lumOff val="60000"/>
                        </a:schemeClr>
                      </a:solidFill>
                      <a:prstDash val="lgDash"/>
                      <a:round/>
                      <a:headEnd type="none" w="med" len="med"/>
                      <a:tailEnd type="none" w="med" len="med"/>
                    </a:lnL>
                    <a:lnR w="6350" cap="flat" cmpd="sng" algn="ctr">
                      <a:solidFill>
                        <a:schemeClr val="bg2">
                          <a:lumMod val="40000"/>
                          <a:lumOff val="60000"/>
                        </a:schemeClr>
                      </a:solidFill>
                      <a:prstDash val="lgDash"/>
                      <a:round/>
                      <a:headEnd type="none" w="med" len="med"/>
                      <a:tailEnd type="none" w="med" len="med"/>
                    </a:lnR>
                    <a:lnB>
                      <a:noFill/>
                    </a:lnB>
                    <a:solidFill>
                      <a:schemeClr val="accent5">
                        <a:lumMod val="20000"/>
                        <a:lumOff val="80000"/>
                      </a:schemeClr>
                    </a:solidFill>
                  </a:tcPr>
                </a:tc>
                <a:tc hMerge="1">
                  <a:txBody>
                    <a:bodyPr/>
                    <a:lstStyle/>
                    <a:p>
                      <a:endParaRPr lang="zh-CN"/>
                    </a:p>
                  </a:txBody>
                  <a:tcPr anchor="ctr">
                    <a:lnL w="6350" cap="flat" cmpd="sng" algn="ctr">
                      <a:solidFill>
                        <a:schemeClr val="bg2">
                          <a:lumMod val="40000"/>
                          <a:lumOff val="60000"/>
                        </a:schemeClr>
                      </a:solidFill>
                      <a:prstDash val="lgDash"/>
                      <a:round/>
                      <a:headEnd type="none" w="med" len="med"/>
                      <a:tailEnd type="none" w="med" len="med"/>
                    </a:lnL>
                    <a:lnR w="6350" cap="flat" cmpd="sng" algn="ctr">
                      <a:solidFill>
                        <a:schemeClr val="bg2">
                          <a:lumMod val="40000"/>
                          <a:lumOff val="60000"/>
                        </a:schemeClr>
                      </a:solidFill>
                      <a:prstDash val="lgDash"/>
                      <a:round/>
                      <a:headEnd type="none" w="med" len="med"/>
                      <a:tailEnd type="none" w="med" len="med"/>
                    </a:lnR>
                    <a:lnB>
                      <a:noFill/>
                    </a:lnB>
                    <a:solidFill>
                      <a:schemeClr val="accent5">
                        <a:lumMod val="20000"/>
                        <a:lumOff val="80000"/>
                      </a:schemeClr>
                    </a:solidFill>
                  </a:tcPr>
                </a:tc>
                <a:tc gridSpan="5">
                  <a:txBody>
                    <a:bodyPr/>
                    <a:lstStyle/>
                    <a:p>
                      <a:pPr algn="ctr">
                        <a:buNone/>
                      </a:pPr>
                      <a:r>
                        <a:rPr lang="en-US" altLang="zh-CN" sz="1050" b="1" dirty="0">
                          <a:ea typeface="宋体" pitchFamily="2" charset="-122"/>
                        </a:rPr>
                        <a:t>SA1 6G work item timeline</a:t>
                      </a:r>
                      <a:endParaRPr lang="zh-CN" altLang="en-US" sz="1050" b="1" dirty="0">
                        <a:ea typeface="宋体" pitchFamily="2" charset="-122"/>
                      </a:endParaRPr>
                    </a:p>
                  </a:txBody>
                  <a:tcPr anchor="ctr">
                    <a:lnL w="6350" cap="flat" cmpd="sng" algn="ctr">
                      <a:solidFill>
                        <a:schemeClr val="bg2">
                          <a:lumMod val="40000"/>
                          <a:lumOff val="60000"/>
                        </a:schemeClr>
                      </a:solidFill>
                      <a:prstDash val="lgDash"/>
                      <a:round/>
                      <a:headEnd type="none" w="med" len="med"/>
                      <a:tailEnd type="none" w="med" len="med"/>
                    </a:lnL>
                    <a:lnR w="6350" cap="flat" cmpd="sng" algn="ctr">
                      <a:solidFill>
                        <a:schemeClr val="bg2">
                          <a:lumMod val="40000"/>
                          <a:lumOff val="60000"/>
                        </a:schemeClr>
                      </a:solidFill>
                      <a:prstDash val="lgDash"/>
                      <a:round/>
                      <a:headEnd type="none" w="med" len="med"/>
                      <a:tailEnd type="none" w="med" len="med"/>
                    </a:lnR>
                    <a:lnB>
                      <a:noFill/>
                    </a:lnB>
                    <a:solidFill>
                      <a:schemeClr val="tx2">
                        <a:lumMod val="20000"/>
                        <a:lumOff val="80000"/>
                      </a:schemeClr>
                    </a:solidFill>
                  </a:tcPr>
                </a:tc>
                <a:tc hMerge="1">
                  <a:txBody>
                    <a:bodyPr/>
                    <a:lstStyle/>
                    <a:p>
                      <a:endParaRPr lang="zh-CN"/>
                    </a:p>
                  </a:txBody>
                  <a:tcPr anchor="ctr">
                    <a:lnL w="6350" cap="flat" cmpd="sng" algn="ctr">
                      <a:solidFill>
                        <a:schemeClr val="bg2">
                          <a:lumMod val="40000"/>
                          <a:lumOff val="60000"/>
                        </a:schemeClr>
                      </a:solidFill>
                      <a:prstDash val="lgDash"/>
                      <a:round/>
                      <a:headEnd type="none" w="med" len="med"/>
                      <a:tailEnd type="none" w="med" len="med"/>
                    </a:lnL>
                    <a:lnR w="6350" cap="flat" cmpd="sng" algn="ctr">
                      <a:solidFill>
                        <a:schemeClr val="bg2">
                          <a:lumMod val="40000"/>
                          <a:lumOff val="60000"/>
                        </a:schemeClr>
                      </a:solidFill>
                      <a:prstDash val="lgDash"/>
                      <a:round/>
                      <a:headEnd type="none" w="med" len="med"/>
                      <a:tailEnd type="none" w="med" len="med"/>
                    </a:lnR>
                    <a:lnB>
                      <a:noFill/>
                    </a:lnB>
                    <a:solidFill>
                      <a:schemeClr val="accent6">
                        <a:lumMod val="40000"/>
                        <a:lumOff val="60000"/>
                      </a:schemeClr>
                    </a:solidFill>
                  </a:tcPr>
                </a:tc>
                <a:tc hMerge="1">
                  <a:txBody>
                    <a:bodyPr/>
                    <a:lstStyle/>
                    <a:p>
                      <a:endParaRPr lang="zh-CN"/>
                    </a:p>
                  </a:txBody>
                  <a:tcPr anchor="ctr">
                    <a:lnL w="6350" cap="flat" cmpd="sng" algn="ctr">
                      <a:solidFill>
                        <a:schemeClr val="bg2">
                          <a:lumMod val="40000"/>
                          <a:lumOff val="60000"/>
                        </a:schemeClr>
                      </a:solidFill>
                      <a:prstDash val="lgDash"/>
                      <a:round/>
                      <a:headEnd type="none" w="med" len="med"/>
                      <a:tailEnd type="none" w="med" len="med"/>
                    </a:lnL>
                    <a:lnR w="6350" cap="flat" cmpd="sng" algn="ctr">
                      <a:solidFill>
                        <a:schemeClr val="bg2">
                          <a:lumMod val="40000"/>
                          <a:lumOff val="60000"/>
                        </a:schemeClr>
                      </a:solidFill>
                      <a:prstDash val="lgDash"/>
                      <a:round/>
                      <a:headEnd type="none" w="med" len="med"/>
                      <a:tailEnd type="none" w="med" len="med"/>
                    </a:lnR>
                    <a:lnB>
                      <a:noFill/>
                    </a:lnB>
                    <a:solidFill>
                      <a:schemeClr val="accent6">
                        <a:lumMod val="40000"/>
                        <a:lumOff val="60000"/>
                      </a:schemeClr>
                    </a:solidFill>
                  </a:tcPr>
                </a:tc>
                <a:tc hMerge="1">
                  <a:txBody>
                    <a:bodyPr/>
                    <a:lstStyle/>
                    <a:p>
                      <a:endParaRPr lang="zh-CN"/>
                    </a:p>
                  </a:txBody>
                  <a:tcPr anchor="ctr">
                    <a:lnL w="6350" cap="flat" cmpd="sng" algn="ctr">
                      <a:solidFill>
                        <a:schemeClr val="bg2">
                          <a:lumMod val="40000"/>
                          <a:lumOff val="60000"/>
                        </a:schemeClr>
                      </a:solidFill>
                      <a:prstDash val="lgDash"/>
                      <a:round/>
                      <a:headEnd type="none" w="med" len="med"/>
                      <a:tailEnd type="none" w="med" len="med"/>
                    </a:lnL>
                    <a:lnR w="6350" cap="flat" cmpd="sng" algn="ctr">
                      <a:solidFill>
                        <a:schemeClr val="bg2">
                          <a:lumMod val="40000"/>
                          <a:lumOff val="60000"/>
                        </a:schemeClr>
                      </a:solidFill>
                      <a:prstDash val="lgDash"/>
                      <a:round/>
                      <a:headEnd type="none" w="med" len="med"/>
                      <a:tailEnd type="none" w="med" len="med"/>
                    </a:lnR>
                    <a:lnB>
                      <a:noFill/>
                    </a:lnB>
                    <a:solidFill>
                      <a:schemeClr val="accent6">
                        <a:lumMod val="40000"/>
                        <a:lumOff val="60000"/>
                      </a:schemeClr>
                    </a:solidFill>
                  </a:tcPr>
                </a:tc>
                <a:tc hMerge="1">
                  <a:txBody>
                    <a:bodyPr/>
                    <a:lstStyle/>
                    <a:p>
                      <a:endParaRPr lang="zh-CN"/>
                    </a:p>
                  </a:txBody>
                  <a:tcPr anchor="ctr">
                    <a:lnL w="6350" cap="flat" cmpd="sng" algn="ctr">
                      <a:solidFill>
                        <a:schemeClr val="bg2">
                          <a:lumMod val="40000"/>
                          <a:lumOff val="60000"/>
                        </a:schemeClr>
                      </a:solidFill>
                      <a:prstDash val="lgDash"/>
                      <a:round/>
                      <a:headEnd type="none" w="med" len="med"/>
                      <a:tailEnd type="none" w="med" len="med"/>
                    </a:lnL>
                    <a:lnR w="6350" cap="flat" cmpd="sng" algn="ctr">
                      <a:solidFill>
                        <a:schemeClr val="bg2">
                          <a:lumMod val="40000"/>
                          <a:lumOff val="60000"/>
                        </a:schemeClr>
                      </a:solidFill>
                      <a:prstDash val="lgDash"/>
                      <a:round/>
                      <a:headEnd type="none" w="med" len="med"/>
                      <a:tailEnd type="none" w="med" len="med"/>
                    </a:lnR>
                    <a:solidFill>
                      <a:schemeClr val="accent6">
                        <a:lumMod val="40000"/>
                        <a:lumOff val="60000"/>
                      </a:schemeClr>
                    </a:solidFill>
                  </a:tcPr>
                </a:tc>
                <a:tc>
                  <a:txBody>
                    <a:bodyPr/>
                    <a:lstStyle/>
                    <a:p>
                      <a:pPr marL="0" algn="ctr" defTabSz="914400" rtl="0" eaLnBrk="1" latinLnBrk="0" hangingPunct="1">
                        <a:buNone/>
                      </a:pPr>
                      <a:endParaRPr lang="en-US" altLang="zh-CN" sz="1050" b="1" kern="1200" dirty="0">
                        <a:solidFill>
                          <a:schemeClr val="tx1"/>
                        </a:solidFill>
                        <a:latin typeface="+mn-lt"/>
                        <a:ea typeface="+mn-ea"/>
                        <a:cs typeface="+mn-cs"/>
                      </a:endParaRPr>
                    </a:p>
                  </a:txBody>
                  <a:tcPr anchor="ctr">
                    <a:lnL w="6350" cap="flat" cmpd="sng" algn="ctr">
                      <a:solidFill>
                        <a:schemeClr val="bg2">
                          <a:lumMod val="40000"/>
                          <a:lumOff val="60000"/>
                        </a:schemeClr>
                      </a:solidFill>
                      <a:prstDash val="lgDash"/>
                      <a:round/>
                      <a:headEnd type="none" w="med" len="med"/>
                      <a:tailEnd type="none" w="med" len="med"/>
                    </a:lnL>
                    <a:lnR w="6350" cap="flat" cmpd="sng" algn="ctr">
                      <a:solidFill>
                        <a:schemeClr val="bg2">
                          <a:lumMod val="40000"/>
                          <a:lumOff val="60000"/>
                        </a:schemeClr>
                      </a:solidFill>
                      <a:prstDash val="lgDash"/>
                      <a:round/>
                      <a:headEnd type="none" w="med" len="med"/>
                      <a:tailEnd type="none" w="med" len="med"/>
                    </a:lnR>
                    <a:noFill/>
                  </a:tcPr>
                </a:tc>
                <a:tc>
                  <a:txBody>
                    <a:bodyPr/>
                    <a:lstStyle/>
                    <a:p>
                      <a:pPr marL="0" algn="ctr" defTabSz="914400" rtl="0" eaLnBrk="1" latinLnBrk="0" hangingPunct="1">
                        <a:buNone/>
                      </a:pPr>
                      <a:endParaRPr lang="en-US" altLang="zh-CN" sz="1050" b="1" kern="1200" dirty="0">
                        <a:solidFill>
                          <a:schemeClr val="tx1"/>
                        </a:solidFill>
                        <a:latin typeface="+mn-lt"/>
                        <a:ea typeface="+mn-ea"/>
                        <a:cs typeface="+mn-cs"/>
                      </a:endParaRPr>
                    </a:p>
                  </a:txBody>
                  <a:tcPr anchor="ctr">
                    <a:lnL w="6350" cap="flat" cmpd="sng" algn="ctr">
                      <a:solidFill>
                        <a:schemeClr val="bg2">
                          <a:lumMod val="40000"/>
                          <a:lumOff val="60000"/>
                        </a:schemeClr>
                      </a:solidFill>
                      <a:prstDash val="lgDash"/>
                      <a:round/>
                      <a:headEnd type="none" w="med" len="med"/>
                      <a:tailEnd type="none" w="med" len="med"/>
                    </a:lnL>
                    <a:lnR w="6350" cap="flat" cmpd="sng" algn="ctr">
                      <a:solidFill>
                        <a:schemeClr val="bg2">
                          <a:lumMod val="40000"/>
                          <a:lumOff val="60000"/>
                        </a:schemeClr>
                      </a:solidFill>
                      <a:prstDash val="lgDash"/>
                      <a:round/>
                      <a:headEnd type="none" w="med" len="med"/>
                      <a:tailEnd type="none" w="med" len="med"/>
                    </a:lnR>
                    <a:noFill/>
                  </a:tcPr>
                </a:tc>
                <a:tc>
                  <a:txBody>
                    <a:bodyPr/>
                    <a:lstStyle/>
                    <a:p>
                      <a:pPr marL="0" algn="ctr" defTabSz="914400" rtl="0" eaLnBrk="1" latinLnBrk="0" hangingPunct="1">
                        <a:buNone/>
                      </a:pPr>
                      <a:endParaRPr lang="en-US" altLang="zh-CN" sz="1050" b="1" kern="1200" dirty="0">
                        <a:solidFill>
                          <a:schemeClr val="tx1"/>
                        </a:solidFill>
                        <a:latin typeface="+mn-lt"/>
                        <a:ea typeface="+mn-ea"/>
                        <a:cs typeface="+mn-cs"/>
                      </a:endParaRPr>
                    </a:p>
                  </a:txBody>
                  <a:tcPr anchor="ctr">
                    <a:lnL w="6350" cap="flat" cmpd="sng" algn="ctr">
                      <a:solidFill>
                        <a:schemeClr val="bg2">
                          <a:lumMod val="40000"/>
                          <a:lumOff val="60000"/>
                        </a:schemeClr>
                      </a:solidFill>
                      <a:prstDash val="lgDash"/>
                      <a:round/>
                      <a:headEnd type="none" w="med" len="med"/>
                      <a:tailEnd type="none" w="med" len="med"/>
                    </a:lnL>
                    <a:lnR w="6350" cap="flat" cmpd="sng" algn="ctr">
                      <a:solidFill>
                        <a:schemeClr val="bg2">
                          <a:lumMod val="40000"/>
                          <a:lumOff val="60000"/>
                        </a:schemeClr>
                      </a:solidFill>
                      <a:prstDash val="lgDash"/>
                      <a:round/>
                      <a:headEnd type="none" w="med" len="med"/>
                      <a:tailEnd type="none" w="med" len="med"/>
                    </a:lnR>
                    <a:noFill/>
                  </a:tcPr>
                </a:tc>
                <a:tc>
                  <a:txBody>
                    <a:bodyPr/>
                    <a:lstStyle/>
                    <a:p>
                      <a:pPr marL="0" algn="ctr" defTabSz="914400" rtl="0" eaLnBrk="1" latinLnBrk="0" hangingPunct="1">
                        <a:buNone/>
                      </a:pPr>
                      <a:endParaRPr lang="en-US" altLang="zh-CN" sz="1050" b="1" kern="1200" dirty="0">
                        <a:solidFill>
                          <a:schemeClr val="tx1"/>
                        </a:solidFill>
                        <a:latin typeface="+mn-lt"/>
                        <a:ea typeface="+mn-ea"/>
                        <a:cs typeface="+mn-cs"/>
                      </a:endParaRPr>
                    </a:p>
                  </a:txBody>
                  <a:tcPr anchor="ctr">
                    <a:lnL w="6350" cap="flat" cmpd="sng" algn="ctr">
                      <a:solidFill>
                        <a:schemeClr val="bg2">
                          <a:lumMod val="40000"/>
                          <a:lumOff val="60000"/>
                        </a:schemeClr>
                      </a:solidFill>
                      <a:prstDash val="lgDash"/>
                      <a:round/>
                      <a:headEnd type="none" w="med" len="med"/>
                      <a:tailEnd type="none" w="med" len="med"/>
                    </a:lnL>
                    <a:lnR w="6350" cap="flat" cmpd="sng" algn="ctr">
                      <a:solidFill>
                        <a:schemeClr val="bg2">
                          <a:lumMod val="40000"/>
                          <a:lumOff val="60000"/>
                        </a:schemeClr>
                      </a:solidFill>
                      <a:prstDash val="lgDash"/>
                      <a:round/>
                      <a:headEnd type="none" w="med" len="med"/>
                      <a:tailEnd type="none" w="med" len="med"/>
                    </a:lnR>
                    <a:noFill/>
                  </a:tcPr>
                </a:tc>
                <a:tc>
                  <a:txBody>
                    <a:bodyPr/>
                    <a:lstStyle/>
                    <a:p>
                      <a:pPr marL="0" algn="ctr" defTabSz="914400" rtl="0" eaLnBrk="1" latinLnBrk="0" hangingPunct="1">
                        <a:buNone/>
                      </a:pPr>
                      <a:endParaRPr lang="en-US" altLang="zh-CN" sz="1050" b="1" kern="1200" dirty="0">
                        <a:solidFill>
                          <a:schemeClr val="tx1"/>
                        </a:solidFill>
                        <a:latin typeface="+mn-lt"/>
                        <a:ea typeface="+mn-ea"/>
                        <a:cs typeface="+mn-cs"/>
                      </a:endParaRPr>
                    </a:p>
                  </a:txBody>
                  <a:tcPr anchor="ctr">
                    <a:lnL w="6350" cap="flat" cmpd="sng" algn="ctr">
                      <a:solidFill>
                        <a:schemeClr val="bg2">
                          <a:lumMod val="40000"/>
                          <a:lumOff val="60000"/>
                        </a:schemeClr>
                      </a:solidFill>
                      <a:prstDash val="lgDash"/>
                      <a:round/>
                      <a:headEnd type="none" w="med" len="med"/>
                      <a:tailEnd type="none" w="med" len="med"/>
                    </a:lnL>
                    <a:lnR w="6350" cap="flat" cmpd="sng" algn="ctr">
                      <a:solidFill>
                        <a:schemeClr val="bg2">
                          <a:lumMod val="40000"/>
                          <a:lumOff val="60000"/>
                        </a:schemeClr>
                      </a:solidFill>
                      <a:prstDash val="lgDash"/>
                      <a:round/>
                      <a:headEnd type="none" w="med" len="med"/>
                      <a:tailEnd type="none" w="med" len="med"/>
                    </a:lnR>
                    <a:noFill/>
                  </a:tcPr>
                </a:tc>
                <a:tc>
                  <a:txBody>
                    <a:bodyPr/>
                    <a:lstStyle/>
                    <a:p>
                      <a:pPr marL="0" algn="ctr" defTabSz="914400" rtl="0" eaLnBrk="1" latinLnBrk="0" hangingPunct="1">
                        <a:buNone/>
                      </a:pPr>
                      <a:endParaRPr lang="en-US" altLang="zh-CN" sz="1050" b="1" kern="1200" dirty="0">
                        <a:solidFill>
                          <a:schemeClr val="tx1"/>
                        </a:solidFill>
                        <a:latin typeface="+mn-lt"/>
                        <a:ea typeface="+mn-ea"/>
                        <a:cs typeface="+mn-cs"/>
                      </a:endParaRPr>
                    </a:p>
                  </a:txBody>
                  <a:tcPr anchor="ctr">
                    <a:lnL w="6350" cap="flat" cmpd="sng" algn="ctr">
                      <a:solidFill>
                        <a:schemeClr val="bg2">
                          <a:lumMod val="40000"/>
                          <a:lumOff val="60000"/>
                        </a:schemeClr>
                      </a:solidFill>
                      <a:prstDash val="lgDash"/>
                      <a:round/>
                      <a:headEnd type="none" w="med" len="med"/>
                      <a:tailEnd type="none" w="med" len="med"/>
                    </a:lnL>
                    <a:lnR w="6350">
                      <a:solidFill>
                        <a:schemeClr val="bg2">
                          <a:lumMod val="40000"/>
                          <a:lumOff val="60000"/>
                        </a:schemeClr>
                      </a:solidFill>
                      <a:prstDash val="lgDash"/>
                    </a:lnR>
                    <a:noFill/>
                  </a:tcPr>
                </a:tc>
                <a:extLst>
                  <a:ext uri="{0D108BD9-81ED-4DB2-BD59-A6C34878D82A}">
                    <a16:rowId xmlns:a16="http://schemas.microsoft.com/office/drawing/2014/main" val="10000"/>
                  </a:ext>
                </a:extLst>
              </a:tr>
              <a:tr h="604520">
                <a:tc>
                  <a:txBody>
                    <a:bodyPr/>
                    <a:lstStyle/>
                    <a:p>
                      <a:pPr algn="ctr">
                        <a:buNone/>
                      </a:pPr>
                      <a:endParaRPr lang="zh-CN" altLang="en-US" sz="1050" b="1" dirty="0">
                        <a:ea typeface="宋体" pitchFamily="2" charset="-122"/>
                      </a:endParaRPr>
                    </a:p>
                  </a:txBody>
                  <a:tcPr anchor="ctr">
                    <a:lnR w="6350" cap="flat" cmpd="sng" algn="ctr">
                      <a:solidFill>
                        <a:schemeClr val="bg2">
                          <a:lumMod val="40000"/>
                          <a:lumOff val="60000"/>
                        </a:schemeClr>
                      </a:solidFill>
                      <a:prstDash val="lgDash"/>
                      <a:round/>
                      <a:headEnd type="none" w="med" len="med"/>
                      <a:tailEnd type="none" w="med" len="med"/>
                    </a:lnR>
                    <a:lnT>
                      <a:noFill/>
                    </a:lnT>
                    <a:lnB>
                      <a:noFill/>
                    </a:lnB>
                    <a:noFill/>
                  </a:tcPr>
                </a:tc>
                <a:tc gridSpan="7">
                  <a:txBody>
                    <a:bodyPr/>
                    <a:lstStyle/>
                    <a:p>
                      <a:pPr algn="ctr">
                        <a:buNone/>
                      </a:pPr>
                      <a:r>
                        <a:rPr lang="en-US" altLang="zh-CN" sz="1050" b="1" dirty="0"/>
                        <a:t>SA2 R20 timeline </a:t>
                      </a:r>
                      <a:r>
                        <a:rPr lang="zh-CN" altLang="en-US" sz="1050" b="1" dirty="0"/>
                        <a:t>（ </a:t>
                      </a:r>
                      <a:r>
                        <a:rPr lang="en-US" altLang="zh-CN" sz="1050" b="1" dirty="0"/>
                        <a:t>6G study for 21 months)</a:t>
                      </a:r>
                      <a:endParaRPr lang="zh-CN" altLang="en-US" sz="1050" b="1" dirty="0">
                        <a:ea typeface="宋体" pitchFamily="2" charset="-122"/>
                      </a:endParaRPr>
                    </a:p>
                  </a:txBody>
                  <a:tcPr anchor="ctr">
                    <a:lnL w="6350" cap="flat" cmpd="sng" algn="ctr">
                      <a:solidFill>
                        <a:schemeClr val="bg2">
                          <a:lumMod val="40000"/>
                          <a:lumOff val="60000"/>
                        </a:schemeClr>
                      </a:solidFill>
                      <a:prstDash val="lgDash"/>
                      <a:round/>
                      <a:headEnd type="none" w="med" len="med"/>
                      <a:tailEnd type="none" w="med" len="med"/>
                    </a:lnL>
                    <a:lnR w="6350" cap="flat" cmpd="sng" algn="ctr">
                      <a:solidFill>
                        <a:schemeClr val="bg2">
                          <a:lumMod val="40000"/>
                          <a:lumOff val="60000"/>
                        </a:schemeClr>
                      </a:solidFill>
                      <a:prstDash val="lgDash"/>
                      <a:round/>
                      <a:headEnd type="none" w="med" len="med"/>
                      <a:tailEnd type="none" w="med" len="med"/>
                    </a:lnR>
                    <a:lnT>
                      <a:noFill/>
                    </a:lnT>
                    <a:lnB>
                      <a:noFill/>
                    </a:lnB>
                    <a:solidFill>
                      <a:schemeClr val="accent1">
                        <a:lumMod val="20000"/>
                        <a:lumOff val="80000"/>
                      </a:schemeClr>
                    </a:solidFill>
                  </a:tcPr>
                </a:tc>
                <a:tc hMerge="1">
                  <a:txBody>
                    <a:bodyPr/>
                    <a:lstStyle/>
                    <a:p>
                      <a:endParaRPr lang="zh-CN"/>
                    </a:p>
                  </a:txBody>
                  <a:tcPr anchor="ctr">
                    <a:lnL w="9525">
                      <a:solidFill>
                        <a:schemeClr val="accent1">
                          <a:lumMod val="60000"/>
                          <a:lumOff val="40000"/>
                        </a:schemeClr>
                      </a:solidFill>
                      <a:prstDash val="lgDash"/>
                    </a:lnL>
                    <a:lnR w="9525">
                      <a:solidFill>
                        <a:schemeClr val="accent1">
                          <a:lumMod val="60000"/>
                          <a:lumOff val="40000"/>
                        </a:schemeClr>
                      </a:solidFill>
                      <a:prstDash val="lgDash"/>
                    </a:lnR>
                    <a:noFill/>
                  </a:tcPr>
                </a:tc>
                <a:tc hMerge="1">
                  <a:txBody>
                    <a:bodyPr/>
                    <a:lstStyle/>
                    <a:p>
                      <a:endParaRPr lang="zh-CN"/>
                    </a:p>
                  </a:txBody>
                  <a:tcPr anchor="ctr">
                    <a:lnL w="9525">
                      <a:solidFill>
                        <a:schemeClr val="accent1">
                          <a:lumMod val="60000"/>
                          <a:lumOff val="40000"/>
                        </a:schemeClr>
                      </a:solidFill>
                      <a:prstDash val="lgDash"/>
                    </a:lnL>
                    <a:lnR w="9525">
                      <a:solidFill>
                        <a:schemeClr val="accent1">
                          <a:lumMod val="60000"/>
                          <a:lumOff val="40000"/>
                        </a:schemeClr>
                      </a:solidFill>
                      <a:prstDash val="lgDash"/>
                    </a:lnR>
                    <a:lnB>
                      <a:noFill/>
                    </a:lnB>
                  </a:tcPr>
                </a:tc>
                <a:tc hMerge="1">
                  <a:txBody>
                    <a:bodyPr/>
                    <a:lstStyle/>
                    <a:p>
                      <a:endParaRPr lang="zh-CN"/>
                    </a:p>
                  </a:txBody>
                  <a:tcPr anchor="ctr">
                    <a:lnL w="9525">
                      <a:solidFill>
                        <a:schemeClr val="accent1">
                          <a:lumMod val="60000"/>
                          <a:lumOff val="40000"/>
                        </a:schemeClr>
                      </a:solidFill>
                      <a:prstDash val="lgDash"/>
                    </a:lnL>
                    <a:lnR w="9525">
                      <a:solidFill>
                        <a:schemeClr val="accent1">
                          <a:lumMod val="60000"/>
                          <a:lumOff val="40000"/>
                        </a:schemeClr>
                      </a:solidFill>
                      <a:prstDash val="lgDash"/>
                    </a:lnR>
                    <a:lnB>
                      <a:noFill/>
                    </a:lnB>
                  </a:tcPr>
                </a:tc>
                <a:tc hMerge="1">
                  <a:txBody>
                    <a:bodyPr/>
                    <a:lstStyle/>
                    <a:p>
                      <a:endParaRPr lang="zh-CN"/>
                    </a:p>
                  </a:txBody>
                  <a:tcPr anchor="ctr">
                    <a:lnL w="9525">
                      <a:solidFill>
                        <a:schemeClr val="accent1">
                          <a:lumMod val="60000"/>
                          <a:lumOff val="40000"/>
                        </a:schemeClr>
                      </a:solidFill>
                      <a:prstDash val="lgDash"/>
                    </a:lnL>
                    <a:lnB>
                      <a:noFill/>
                    </a:lnB>
                  </a:tcPr>
                </a:tc>
                <a:tc hMerge="1">
                  <a:txBody>
                    <a:bodyPr/>
                    <a:lstStyle/>
                    <a:p>
                      <a:endParaRPr lang="zh-CN"/>
                    </a:p>
                  </a:txBody>
                  <a:tcPr anchor="ctr">
                    <a:lnR w="9525">
                      <a:solidFill>
                        <a:schemeClr val="accent1">
                          <a:lumMod val="60000"/>
                          <a:lumOff val="40000"/>
                        </a:schemeClr>
                      </a:solidFill>
                      <a:prstDash val="lgDash"/>
                    </a:lnR>
                    <a:lnB>
                      <a:noFill/>
                    </a:lnB>
                  </a:tcPr>
                </a:tc>
                <a:tc hMerge="1">
                  <a:txBody>
                    <a:bodyPr/>
                    <a:lstStyle/>
                    <a:p>
                      <a:endParaRPr lang="zh-CN"/>
                    </a:p>
                  </a:txBody>
                  <a:tcPr anchor="ctr">
                    <a:lnL w="9525">
                      <a:solidFill>
                        <a:schemeClr val="accent1">
                          <a:lumMod val="60000"/>
                          <a:lumOff val="40000"/>
                        </a:schemeClr>
                      </a:solidFill>
                      <a:prstDash val="lgDash"/>
                    </a:lnL>
                    <a:lnR w="6350" cap="flat" cmpd="sng" algn="ctr">
                      <a:solidFill>
                        <a:schemeClr val="bg2">
                          <a:lumMod val="40000"/>
                          <a:lumOff val="60000"/>
                        </a:schemeClr>
                      </a:solidFill>
                      <a:prstDash val="lgDash"/>
                      <a:round/>
                      <a:headEnd type="none" w="med" len="med"/>
                      <a:tailEnd type="none" w="med" len="med"/>
                    </a:lnR>
                    <a:solidFill>
                      <a:schemeClr val="accent4">
                        <a:lumMod val="20000"/>
                        <a:lumOff val="80000"/>
                      </a:schemeClr>
                    </a:solidFill>
                  </a:tcPr>
                </a:tc>
                <a:tc gridSpan="5">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sz="1400" b="1" kern="1200" dirty="0">
                          <a:solidFill>
                            <a:schemeClr val="tx1"/>
                          </a:solidFill>
                          <a:latin typeface="+mn-lt"/>
                          <a:ea typeface="+mn-ea"/>
                          <a:cs typeface="+mn-cs"/>
                        </a:rPr>
                        <a:t>SA2 R21 Timeline</a:t>
                      </a:r>
                      <a:r>
                        <a:rPr lang="zh-CN" altLang="en-US" sz="1400" b="1" kern="1200" dirty="0">
                          <a:solidFill>
                            <a:schemeClr val="tx1"/>
                          </a:solidFill>
                          <a:latin typeface="+mn-lt"/>
                          <a:ea typeface="+mn-ea"/>
                          <a:cs typeface="+mn-cs"/>
                        </a:rPr>
                        <a:t>（</a:t>
                      </a:r>
                      <a:r>
                        <a:rPr lang="en-US" altLang="zh-CN" sz="1400" b="1" kern="1200" dirty="0">
                          <a:solidFill>
                            <a:schemeClr val="tx1"/>
                          </a:solidFill>
                          <a:latin typeface="+mn-lt"/>
                          <a:ea typeface="+mn-ea"/>
                          <a:cs typeface="+mn-cs"/>
                        </a:rPr>
                        <a:t>6G WID for  at least 15 months</a:t>
                      </a:r>
                      <a:r>
                        <a:rPr lang="zh-CN" altLang="en-US" sz="1400" b="1" kern="1200" dirty="0">
                          <a:solidFill>
                            <a:schemeClr val="tx1"/>
                          </a:solidFill>
                          <a:latin typeface="+mn-lt"/>
                          <a:ea typeface="+mn-ea"/>
                          <a:cs typeface="+mn-cs"/>
                        </a:rPr>
                        <a:t>）</a:t>
                      </a:r>
                      <a:endParaRPr lang="en-US" altLang="zh-CN" sz="1400" b="1" kern="1200" dirty="0">
                        <a:solidFill>
                          <a:schemeClr val="tx1"/>
                        </a:solidFill>
                        <a:latin typeface="+mn-lt"/>
                        <a:ea typeface="+mn-ea"/>
                        <a:cs typeface="+mn-cs"/>
                      </a:endParaRPr>
                    </a:p>
                  </a:txBody>
                  <a:tcPr anchor="ctr">
                    <a:lnL w="6350" cap="flat" cmpd="sng" algn="ctr">
                      <a:solidFill>
                        <a:schemeClr val="bg2">
                          <a:lumMod val="40000"/>
                          <a:lumOff val="60000"/>
                        </a:schemeClr>
                      </a:solidFill>
                      <a:prstDash val="lgDash"/>
                      <a:round/>
                      <a:headEnd type="none" w="med" len="med"/>
                      <a:tailEnd type="none" w="med" len="med"/>
                    </a:lnL>
                    <a:lnR w="6350">
                      <a:solidFill>
                        <a:schemeClr val="bg2">
                          <a:lumMod val="40000"/>
                          <a:lumOff val="60000"/>
                        </a:schemeClr>
                      </a:solidFill>
                      <a:prstDash val="lgDash"/>
                    </a:lnR>
                    <a:solidFill>
                      <a:schemeClr val="accent2">
                        <a:lumMod val="20000"/>
                        <a:lumOff val="80000"/>
                      </a:schemeClr>
                    </a:solidFill>
                  </a:tcPr>
                </a:tc>
                <a:tc hMerge="1">
                  <a:txBody>
                    <a:bodyPr/>
                    <a:lstStyle/>
                    <a:p>
                      <a:endParaRPr lang="zh-CN"/>
                    </a:p>
                  </a:txBody>
                  <a:tcPr anchor="ctr">
                    <a:lnL w="6350">
                      <a:solidFill>
                        <a:schemeClr val="bg2">
                          <a:lumMod val="40000"/>
                          <a:lumOff val="60000"/>
                        </a:schemeClr>
                      </a:solidFill>
                      <a:prstDash val="lgDash"/>
                    </a:lnL>
                    <a:lnR w="6350">
                      <a:solidFill>
                        <a:schemeClr val="bg2">
                          <a:lumMod val="40000"/>
                          <a:lumOff val="60000"/>
                        </a:schemeClr>
                      </a:solidFill>
                      <a:prstDash val="lgDash"/>
                    </a:lnR>
                    <a:solidFill>
                      <a:schemeClr val="accent2">
                        <a:lumMod val="20000"/>
                        <a:lumOff val="80000"/>
                      </a:schemeClr>
                    </a:solidFill>
                  </a:tcPr>
                </a:tc>
                <a:tc hMerge="1">
                  <a:txBody>
                    <a:bodyPr/>
                    <a:lstStyle/>
                    <a:p>
                      <a:endParaRPr lang="zh-CN"/>
                    </a:p>
                  </a:txBody>
                  <a:tcPr anchor="ctr">
                    <a:lnL w="6350">
                      <a:solidFill>
                        <a:schemeClr val="bg2">
                          <a:lumMod val="40000"/>
                          <a:lumOff val="60000"/>
                        </a:schemeClr>
                      </a:solidFill>
                      <a:prstDash val="lgDash"/>
                    </a:lnL>
                    <a:lnR w="6350">
                      <a:solidFill>
                        <a:schemeClr val="bg2">
                          <a:lumMod val="40000"/>
                          <a:lumOff val="60000"/>
                        </a:schemeClr>
                      </a:solidFill>
                      <a:prstDash val="lgDash"/>
                    </a:lnR>
                    <a:solidFill>
                      <a:schemeClr val="accent2">
                        <a:lumMod val="20000"/>
                        <a:lumOff val="80000"/>
                      </a:schemeClr>
                    </a:solidFill>
                  </a:tcPr>
                </a:tc>
                <a:tc hMerge="1">
                  <a:txBody>
                    <a:bodyPr/>
                    <a:lstStyle/>
                    <a:p>
                      <a:endParaRPr lang="zh-CN"/>
                    </a:p>
                  </a:txBody>
                  <a:tcPr anchor="ctr">
                    <a:lnL w="6350">
                      <a:solidFill>
                        <a:schemeClr val="bg2">
                          <a:lumMod val="40000"/>
                          <a:lumOff val="60000"/>
                        </a:schemeClr>
                      </a:solidFill>
                      <a:prstDash val="lgDash"/>
                    </a:lnL>
                    <a:lnR w="6350">
                      <a:solidFill>
                        <a:schemeClr val="bg2">
                          <a:lumMod val="40000"/>
                          <a:lumOff val="60000"/>
                        </a:schemeClr>
                      </a:solidFill>
                      <a:prstDash val="lgDash"/>
                    </a:lnR>
                    <a:solidFill>
                      <a:schemeClr val="accent2">
                        <a:lumMod val="20000"/>
                        <a:lumOff val="80000"/>
                      </a:schemeClr>
                    </a:solidFill>
                  </a:tcPr>
                </a:tc>
                <a:tc hMerge="1">
                  <a:txBody>
                    <a:bodyPr/>
                    <a:lstStyle/>
                    <a:p>
                      <a:endParaRPr lang="zh-CN"/>
                    </a:p>
                  </a:txBody>
                  <a:tcPr anchor="ctr">
                    <a:lnL w="6350">
                      <a:solidFill>
                        <a:schemeClr val="bg2">
                          <a:lumMod val="40000"/>
                          <a:lumOff val="60000"/>
                        </a:schemeClr>
                      </a:solidFill>
                      <a:prstDash val="lgDash"/>
                    </a:lnL>
                    <a:lnR w="6350">
                      <a:solidFill>
                        <a:schemeClr val="bg2">
                          <a:lumMod val="40000"/>
                          <a:lumOff val="60000"/>
                        </a:schemeClr>
                      </a:solidFill>
                      <a:prstDash val="lgDash"/>
                    </a:lnR>
                    <a:solidFill>
                      <a:schemeClr val="accent2">
                        <a:lumMod val="20000"/>
                        <a:lumOff val="80000"/>
                      </a:schemeClr>
                    </a:solidFill>
                  </a:tcPr>
                </a:tc>
                <a:tc>
                  <a:txBody>
                    <a:bodyPr/>
                    <a:lstStyle/>
                    <a:p>
                      <a:pPr marL="0" algn="ctr" defTabSz="914400" rtl="0" eaLnBrk="1" latinLnBrk="0" hangingPunct="1">
                        <a:buNone/>
                      </a:pPr>
                      <a:endParaRPr lang="en-US" altLang="zh-CN" sz="1400" b="1" kern="1200" dirty="0">
                        <a:solidFill>
                          <a:schemeClr val="tx1"/>
                        </a:solidFill>
                        <a:latin typeface="+mn-lt"/>
                        <a:ea typeface="+mn-ea"/>
                        <a:cs typeface="+mn-cs"/>
                      </a:endParaRPr>
                    </a:p>
                  </a:txBody>
                  <a:tcPr anchor="ctr">
                    <a:lnL w="6350">
                      <a:solidFill>
                        <a:schemeClr val="bg2">
                          <a:lumMod val="40000"/>
                          <a:lumOff val="60000"/>
                        </a:schemeClr>
                      </a:solidFill>
                      <a:prstDash val="lgDash"/>
                    </a:lnL>
                    <a:lnR w="6350">
                      <a:solidFill>
                        <a:schemeClr val="bg2">
                          <a:lumMod val="40000"/>
                          <a:lumOff val="60000"/>
                        </a:schemeClr>
                      </a:solidFill>
                      <a:prstDash val="lgDash"/>
                    </a:lnR>
                    <a:noFill/>
                  </a:tcPr>
                </a:tc>
                <a:tc>
                  <a:txBody>
                    <a:bodyPr/>
                    <a:lstStyle/>
                    <a:p>
                      <a:pPr marL="0" algn="ctr" defTabSz="914400" rtl="0" eaLnBrk="1" latinLnBrk="0" hangingPunct="1">
                        <a:buNone/>
                      </a:pPr>
                      <a:endParaRPr lang="en-US" altLang="zh-CN" sz="1400" b="1" kern="1200" dirty="0">
                        <a:solidFill>
                          <a:schemeClr val="tx1"/>
                        </a:solidFill>
                        <a:latin typeface="+mn-lt"/>
                        <a:ea typeface="+mn-ea"/>
                        <a:cs typeface="+mn-cs"/>
                      </a:endParaRPr>
                    </a:p>
                  </a:txBody>
                  <a:tcPr anchor="ctr">
                    <a:lnL w="6350">
                      <a:solidFill>
                        <a:schemeClr val="bg2">
                          <a:lumMod val="40000"/>
                          <a:lumOff val="60000"/>
                        </a:schemeClr>
                      </a:solidFill>
                      <a:prstDash val="lgDash"/>
                    </a:lnL>
                    <a:lnR w="6350">
                      <a:solidFill>
                        <a:schemeClr val="bg2">
                          <a:lumMod val="40000"/>
                          <a:lumOff val="60000"/>
                        </a:schemeClr>
                      </a:solidFill>
                      <a:prstDash val="lgDash"/>
                    </a:lnR>
                    <a:noFill/>
                  </a:tcPr>
                </a:tc>
                <a:extLst>
                  <a:ext uri="{0D108BD9-81ED-4DB2-BD59-A6C34878D82A}">
                    <a16:rowId xmlns:a16="http://schemas.microsoft.com/office/drawing/2014/main" val="10001"/>
                  </a:ext>
                </a:extLst>
              </a:tr>
              <a:tr h="280670">
                <a:tc>
                  <a:txBody>
                    <a:bodyPr/>
                    <a:lstStyle/>
                    <a:p>
                      <a:pPr algn="ctr">
                        <a:buNone/>
                      </a:pPr>
                      <a:endParaRPr lang="zh-CN" altLang="en-US" sz="1000" dirty="0"/>
                    </a:p>
                  </a:txBody>
                  <a:tcPr anchor="ctr">
                    <a:lnL>
                      <a:noFill/>
                    </a:lnL>
                    <a:lnR w="9525" cap="flat" cmpd="sng" algn="ctr">
                      <a:noFill/>
                      <a:prstDash val="lgDash"/>
                      <a:round/>
                      <a:headEnd type="none" w="med" len="med"/>
                      <a:tailEnd type="none" w="med" len="med"/>
                    </a:lnR>
                    <a:lnT>
                      <a:noFill/>
                    </a:lnT>
                    <a:lnB>
                      <a:noFill/>
                    </a:lnB>
                    <a:lnTlToBr w="12700" cmpd="sng">
                      <a:noFill/>
                      <a:prstDash val="solid"/>
                    </a:lnTlToBr>
                    <a:lnBlToTr w="12700" cmpd="sng">
                      <a:noFill/>
                      <a:prstDash val="solid"/>
                    </a:lnBlToTr>
                  </a:tcPr>
                </a:tc>
                <a:tc>
                  <a:txBody>
                    <a:bodyPr/>
                    <a:lstStyle/>
                    <a:p>
                      <a:pPr algn="ctr">
                        <a:buNone/>
                      </a:pPr>
                      <a:endParaRPr lang="zh-CN" altLang="en-US" sz="1000" dirty="0"/>
                    </a:p>
                  </a:txBody>
                  <a:tcPr anchor="ctr">
                    <a:lnL>
                      <a:noFill/>
                    </a:lnL>
                    <a:lnR w="9525" cap="flat" cmpd="sng" algn="ctr">
                      <a:noFill/>
                      <a:prstDash val="lgDash"/>
                      <a:round/>
                      <a:headEnd type="none" w="med" len="med"/>
                      <a:tailEnd type="none" w="med" len="med"/>
                    </a:lnR>
                    <a:lnT>
                      <a:noFill/>
                    </a:lnT>
                    <a:lnB>
                      <a:noFill/>
                    </a:lnB>
                    <a:lnTlToBr w="12700" cmpd="sng">
                      <a:noFill/>
                      <a:prstDash val="solid"/>
                    </a:lnTlToBr>
                    <a:lnBlToTr w="12700" cmpd="sng">
                      <a:noFill/>
                      <a:prstDash val="solid"/>
                    </a:lnBlToTr>
                  </a:tcPr>
                </a:tc>
                <a:tc>
                  <a:txBody>
                    <a:bodyPr/>
                    <a:lstStyle/>
                    <a:p>
                      <a:pPr algn="ctr">
                        <a:buNone/>
                      </a:pPr>
                      <a:endParaRPr lang="zh-CN" altLang="en-US" sz="1000" dirty="0"/>
                    </a:p>
                  </a:txBody>
                  <a:tcPr anchor="ctr">
                    <a:lnL w="9525" cap="flat" cmpd="sng" algn="ctr">
                      <a:noFill/>
                      <a:prstDash val="lgDash"/>
                      <a:round/>
                      <a:headEnd type="none" w="med" len="med"/>
                      <a:tailEnd type="none" w="med" len="med"/>
                    </a:lnL>
                    <a:lnR w="9525" cap="flat" cmpd="sng" algn="ctr">
                      <a:noFill/>
                      <a:prstDash val="lgDash"/>
                      <a:round/>
                      <a:headEnd type="none" w="med" len="med"/>
                      <a:tailEnd type="none" w="med" len="med"/>
                    </a:lnR>
                    <a:lnT>
                      <a:noFill/>
                    </a:lnT>
                    <a:lnB>
                      <a:noFill/>
                    </a:lnB>
                    <a:lnTlToBr w="12700" cmpd="sng">
                      <a:noFill/>
                      <a:prstDash val="solid"/>
                    </a:lnTlToBr>
                    <a:lnBlToTr w="12700" cmpd="sng">
                      <a:noFill/>
                      <a:prstDash val="solid"/>
                    </a:lnBlToTr>
                  </a:tcPr>
                </a:tc>
                <a:tc>
                  <a:txBody>
                    <a:bodyPr/>
                    <a:lstStyle/>
                    <a:p>
                      <a:pPr algn="ctr">
                        <a:buNone/>
                      </a:pPr>
                      <a:endParaRPr lang="en-US" altLang="zh-CN" sz="900" dirty="0"/>
                    </a:p>
                  </a:txBody>
                  <a:tcPr anchor="ctr">
                    <a:lnL w="9525" cap="flat" cmpd="sng" algn="ctr">
                      <a:noFill/>
                      <a:prstDash val="lgDash"/>
                      <a:round/>
                      <a:headEnd type="none" w="med" len="med"/>
                      <a:tailEnd type="none" w="med" len="med"/>
                    </a:lnL>
                    <a:lnR w="9525" cap="flat" cmpd="sng" algn="ctr">
                      <a:noFill/>
                      <a:prstDash val="lgDash"/>
                      <a:round/>
                      <a:headEnd type="none" w="med" len="med"/>
                      <a:tailEnd type="none" w="med" len="med"/>
                    </a:lnR>
                    <a:lnT>
                      <a:noFill/>
                    </a:lnT>
                    <a:lnB>
                      <a:noFill/>
                    </a:lnB>
                    <a:lnTlToBr w="12700" cmpd="sng">
                      <a:noFill/>
                      <a:prstDash val="solid"/>
                    </a:lnTlToBr>
                    <a:lnBlToTr w="12700" cmpd="sng">
                      <a:noFill/>
                      <a:prstDash val="solid"/>
                    </a:lnBlToTr>
                  </a:tcPr>
                </a:tc>
                <a:tc>
                  <a:txBody>
                    <a:bodyPr/>
                    <a:lstStyle/>
                    <a:p>
                      <a:pPr algn="ctr">
                        <a:buSzTx/>
                        <a:buNone/>
                      </a:pPr>
                      <a:endParaRPr lang="en-US" altLang="zh-CN" sz="900" dirty="0"/>
                    </a:p>
                  </a:txBody>
                  <a:tcPr anchor="ctr">
                    <a:lnL w="9525" cap="flat" cmpd="sng" algn="ctr">
                      <a:noFill/>
                      <a:prstDash val="lgDash"/>
                      <a:round/>
                      <a:headEnd type="none" w="med" len="med"/>
                      <a:tailEnd type="none" w="med" len="med"/>
                    </a:lnL>
                    <a:lnR w="9525" cap="flat" cmpd="sng" algn="ctr">
                      <a:noFill/>
                      <a:prstDash val="lgDash"/>
                      <a:round/>
                      <a:headEnd type="none" w="med" len="med"/>
                      <a:tailEnd type="none" w="med" len="med"/>
                    </a:lnR>
                    <a:lnT>
                      <a:noFill/>
                    </a:lnT>
                    <a:lnB>
                      <a:noFill/>
                    </a:lnB>
                    <a:lnTlToBr w="12700" cmpd="sng">
                      <a:noFill/>
                      <a:prstDash val="solid"/>
                    </a:lnTlToBr>
                    <a:lnBlToTr w="12700" cmpd="sng">
                      <a:noFill/>
                      <a:prstDash val="solid"/>
                    </a:lnBlToTr>
                  </a:tcPr>
                </a:tc>
                <a:tc>
                  <a:txBody>
                    <a:bodyPr/>
                    <a:lstStyle/>
                    <a:p>
                      <a:pPr algn="ctr">
                        <a:buSzTx/>
                        <a:buNone/>
                      </a:pPr>
                      <a:endParaRPr lang="en-US" altLang="zh-CN" sz="1050" dirty="0"/>
                    </a:p>
                  </a:txBody>
                  <a:tcPr anchor="ctr">
                    <a:lnL w="9525" cap="flat" cmpd="sng" algn="ctr">
                      <a:noFill/>
                      <a:prstDash val="lgDash"/>
                      <a:round/>
                      <a:headEnd type="none" w="med" len="med"/>
                      <a:tailEnd type="none" w="med" len="med"/>
                    </a:lnL>
                    <a:lnR w="12700" cap="flat" cmpd="sng" algn="ctr">
                      <a:noFill/>
                      <a:prstDash val="lgDash"/>
                      <a:round/>
                      <a:headEnd type="none" w="med" len="med"/>
                      <a:tailEnd type="none" w="med" len="med"/>
                    </a:lnR>
                    <a:lnT>
                      <a:noFill/>
                    </a:lnT>
                    <a:lnB>
                      <a:noFill/>
                    </a:lnB>
                    <a:lnTlToBr w="12700" cmpd="sng">
                      <a:noFill/>
                      <a:prstDash val="solid"/>
                    </a:lnTlToBr>
                    <a:lnBlToTr w="12700" cmpd="sng">
                      <a:noFill/>
                      <a:prstDash val="solid"/>
                    </a:lnBlToTr>
                  </a:tcPr>
                </a:tc>
                <a:tc>
                  <a:txBody>
                    <a:bodyPr/>
                    <a:lstStyle/>
                    <a:p>
                      <a:pPr algn="ctr">
                        <a:buSzTx/>
                        <a:buNone/>
                      </a:pPr>
                      <a:endParaRPr lang="en-US" altLang="zh-CN" sz="900" dirty="0"/>
                    </a:p>
                  </a:txBody>
                  <a:tcPr anchor="ctr">
                    <a:lnL w="12700" cap="flat" cmpd="sng" algn="ctr">
                      <a:noFill/>
                      <a:prstDash val="lgDash"/>
                      <a:round/>
                      <a:headEnd type="none" w="med" len="med"/>
                      <a:tailEnd type="none" w="med" len="med"/>
                    </a:lnL>
                    <a:lnR w="9525" cap="flat" cmpd="sng" algn="ctr">
                      <a:noFill/>
                      <a:prstDash val="lgDash"/>
                      <a:round/>
                      <a:headEnd type="none" w="med" len="med"/>
                      <a:tailEnd type="none" w="med" len="med"/>
                    </a:lnR>
                    <a:lnT>
                      <a:noFill/>
                    </a:lnT>
                    <a:lnB>
                      <a:noFill/>
                    </a:lnB>
                    <a:lnTlToBr w="12700" cmpd="sng">
                      <a:noFill/>
                      <a:prstDash val="solid"/>
                    </a:lnTlToBr>
                    <a:lnBlToTr w="12700" cmpd="sng">
                      <a:noFill/>
                      <a:prstDash val="solid"/>
                    </a:lnBlToTr>
                  </a:tcPr>
                </a:tc>
                <a:tc>
                  <a:txBody>
                    <a:bodyPr/>
                    <a:lstStyle/>
                    <a:p>
                      <a:pPr algn="ctr">
                        <a:buNone/>
                      </a:pPr>
                      <a:endParaRPr lang="zh-CN" altLang="en-US" sz="1000" dirty="0"/>
                    </a:p>
                  </a:txBody>
                  <a:tcPr anchor="ctr">
                    <a:lnL w="9525" cap="flat" cmpd="sng" algn="ctr">
                      <a:noFill/>
                      <a:prstDash val="lgDash"/>
                      <a:round/>
                      <a:headEnd type="none" w="med" len="med"/>
                      <a:tailEnd type="none" w="med" len="med"/>
                    </a:lnL>
                    <a:lnR w="6350" cap="flat" cmpd="sng" algn="ctr">
                      <a:noFill/>
                      <a:prstDash val="lgDash"/>
                      <a:round/>
                      <a:headEnd type="none" w="med" len="med"/>
                      <a:tailEnd type="none" w="med" len="med"/>
                    </a:lnR>
                    <a:lnT>
                      <a:noFill/>
                    </a:lnT>
                    <a:lnB>
                      <a:noFill/>
                    </a:lnB>
                    <a:lnTlToBr w="12700" cmpd="sng">
                      <a:noFill/>
                      <a:prstDash val="solid"/>
                    </a:lnTlToBr>
                    <a:lnBlToTr w="12700" cmpd="sng">
                      <a:noFill/>
                      <a:prstDash val="solid"/>
                    </a:lnBlToTr>
                  </a:tcPr>
                </a:tc>
                <a:tc>
                  <a:txBody>
                    <a:bodyPr/>
                    <a:lstStyle/>
                    <a:p>
                      <a:pPr algn="ctr">
                        <a:buNone/>
                      </a:pPr>
                      <a:endParaRPr lang="zh-CN" altLang="en-US" sz="1000" dirty="0"/>
                    </a:p>
                  </a:txBody>
                  <a:tcPr anchor="ctr">
                    <a:lnL w="6350" cap="flat" cmpd="sng" algn="ctr">
                      <a:noFill/>
                      <a:prstDash val="lgDash"/>
                      <a:round/>
                      <a:headEnd type="none" w="med" len="med"/>
                      <a:tailEnd type="none" w="med" len="med"/>
                    </a:lnL>
                    <a:lnR w="6350" cap="flat" cmpd="sng" algn="ctr">
                      <a:solidFill>
                        <a:schemeClr val="bg2">
                          <a:lumMod val="40000"/>
                          <a:lumOff val="60000"/>
                        </a:schemeClr>
                      </a:solidFill>
                      <a:prstDash val="lgDash"/>
                      <a:round/>
                      <a:headEnd type="none" w="med" len="med"/>
                      <a:tailEnd type="none" w="med" len="med"/>
                    </a:lnR>
                  </a:tcPr>
                </a:tc>
                <a:tc>
                  <a:txBody>
                    <a:bodyPr/>
                    <a:lstStyle/>
                    <a:p>
                      <a:pPr algn="ctr">
                        <a:buNone/>
                      </a:pPr>
                      <a:endParaRPr lang="zh-CN" altLang="en-US" sz="1000" dirty="0"/>
                    </a:p>
                  </a:txBody>
                  <a:tcPr anchor="ctr">
                    <a:lnL w="6350" cap="flat" cmpd="sng" algn="ctr">
                      <a:solidFill>
                        <a:schemeClr val="bg2">
                          <a:lumMod val="40000"/>
                          <a:lumOff val="60000"/>
                        </a:schemeClr>
                      </a:solidFill>
                      <a:prstDash val="lgDash"/>
                      <a:round/>
                      <a:headEnd type="none" w="med" len="med"/>
                      <a:tailEnd type="none" w="med" len="med"/>
                    </a:lnL>
                    <a:lnR w="6350" cap="flat" cmpd="sng" algn="ctr">
                      <a:solidFill>
                        <a:schemeClr val="bg2">
                          <a:lumMod val="40000"/>
                          <a:lumOff val="60000"/>
                        </a:schemeClr>
                      </a:solidFill>
                      <a:prstDash val="lgDash"/>
                      <a:round/>
                      <a:headEnd type="none" w="med" len="med"/>
                      <a:tailEnd type="none" w="med" len="med"/>
                    </a:lnR>
                  </a:tcPr>
                </a:tc>
                <a:tc>
                  <a:txBody>
                    <a:bodyPr/>
                    <a:lstStyle/>
                    <a:p>
                      <a:pPr algn="ctr">
                        <a:buNone/>
                      </a:pPr>
                      <a:endParaRPr lang="zh-CN" altLang="en-US" sz="1000" dirty="0"/>
                    </a:p>
                  </a:txBody>
                  <a:tcPr anchor="ctr">
                    <a:lnL w="6350" cap="flat" cmpd="sng" algn="ctr">
                      <a:solidFill>
                        <a:schemeClr val="bg2">
                          <a:lumMod val="40000"/>
                          <a:lumOff val="60000"/>
                        </a:schemeClr>
                      </a:solidFill>
                      <a:prstDash val="lgDash"/>
                      <a:round/>
                      <a:headEnd type="none" w="med" len="med"/>
                      <a:tailEnd type="none" w="med" len="med"/>
                    </a:lnL>
                    <a:lnR w="6350" cap="flat" cmpd="sng" algn="ctr">
                      <a:solidFill>
                        <a:schemeClr val="bg2">
                          <a:lumMod val="40000"/>
                          <a:lumOff val="60000"/>
                        </a:schemeClr>
                      </a:solidFill>
                      <a:prstDash val="lgDash"/>
                      <a:round/>
                      <a:headEnd type="none" w="med" len="med"/>
                      <a:tailEnd type="none" w="med" len="med"/>
                    </a:lnR>
                  </a:tcPr>
                </a:tc>
                <a:tc>
                  <a:txBody>
                    <a:bodyPr/>
                    <a:lstStyle/>
                    <a:p>
                      <a:pPr algn="ctr">
                        <a:buNone/>
                      </a:pPr>
                      <a:endParaRPr lang="zh-CN" altLang="en-US" sz="1000" dirty="0"/>
                    </a:p>
                  </a:txBody>
                  <a:tcPr anchor="ctr">
                    <a:lnL w="6350" cap="flat" cmpd="sng" algn="ctr">
                      <a:solidFill>
                        <a:schemeClr val="bg2">
                          <a:lumMod val="40000"/>
                          <a:lumOff val="60000"/>
                        </a:schemeClr>
                      </a:solidFill>
                      <a:prstDash val="lgDash"/>
                      <a:round/>
                      <a:headEnd type="none" w="med" len="med"/>
                      <a:tailEnd type="none" w="med" len="med"/>
                    </a:lnL>
                    <a:lnR w="6350" cap="flat" cmpd="sng" algn="ctr">
                      <a:solidFill>
                        <a:schemeClr val="bg2">
                          <a:lumMod val="40000"/>
                          <a:lumOff val="60000"/>
                        </a:schemeClr>
                      </a:solidFill>
                      <a:prstDash val="lgDash"/>
                      <a:round/>
                      <a:headEnd type="none" w="med" len="med"/>
                      <a:tailEnd type="none" w="med" len="med"/>
                    </a:lnR>
                  </a:tcPr>
                </a:tc>
                <a:tc>
                  <a:txBody>
                    <a:bodyPr/>
                    <a:lstStyle/>
                    <a:p>
                      <a:pPr algn="ctr">
                        <a:buNone/>
                      </a:pPr>
                      <a:endParaRPr lang="zh-CN" altLang="en-US" sz="1000" dirty="0"/>
                    </a:p>
                  </a:txBody>
                  <a:tcPr anchor="ctr">
                    <a:lnL w="6350" cap="flat" cmpd="sng" algn="ctr">
                      <a:solidFill>
                        <a:schemeClr val="bg2">
                          <a:lumMod val="40000"/>
                          <a:lumOff val="60000"/>
                        </a:schemeClr>
                      </a:solidFill>
                      <a:prstDash val="lgDash"/>
                      <a:round/>
                      <a:headEnd type="none" w="med" len="med"/>
                      <a:tailEnd type="none" w="med" len="med"/>
                    </a:lnL>
                    <a:lnR w="6350" cap="flat" cmpd="sng" algn="ctr">
                      <a:solidFill>
                        <a:schemeClr val="bg2">
                          <a:lumMod val="40000"/>
                          <a:lumOff val="60000"/>
                        </a:schemeClr>
                      </a:solidFill>
                      <a:prstDash val="lgDash"/>
                      <a:round/>
                      <a:headEnd type="none" w="med" len="med"/>
                      <a:tailEnd type="none" w="med" len="med"/>
                    </a:lnR>
                  </a:tcPr>
                </a:tc>
                <a:tc>
                  <a:txBody>
                    <a:bodyPr/>
                    <a:lstStyle/>
                    <a:p>
                      <a:pPr algn="ctr">
                        <a:buNone/>
                      </a:pPr>
                      <a:endParaRPr lang="zh-CN" altLang="en-US" sz="1000" dirty="0"/>
                    </a:p>
                  </a:txBody>
                  <a:tcPr anchor="ctr">
                    <a:lnL w="6350" cap="flat" cmpd="sng" algn="ctr">
                      <a:solidFill>
                        <a:schemeClr val="bg2">
                          <a:lumMod val="40000"/>
                          <a:lumOff val="60000"/>
                        </a:schemeClr>
                      </a:solidFill>
                      <a:prstDash val="lgDash"/>
                      <a:round/>
                      <a:headEnd type="none" w="med" len="med"/>
                      <a:tailEnd type="none" w="med" len="med"/>
                    </a:lnL>
                    <a:lnR w="6350" cap="flat" cmpd="sng" algn="ctr">
                      <a:solidFill>
                        <a:schemeClr val="bg2">
                          <a:lumMod val="40000"/>
                          <a:lumOff val="60000"/>
                        </a:schemeClr>
                      </a:solidFill>
                      <a:prstDash val="lgDash"/>
                      <a:round/>
                      <a:headEnd type="none" w="med" len="med"/>
                      <a:tailEnd type="none" w="med" len="med"/>
                    </a:lnR>
                  </a:tcPr>
                </a:tc>
                <a:tc>
                  <a:txBody>
                    <a:bodyPr/>
                    <a:lstStyle/>
                    <a:p>
                      <a:pPr algn="ctr">
                        <a:buNone/>
                      </a:pPr>
                      <a:endParaRPr lang="zh-CN" altLang="en-US" sz="1000" dirty="0"/>
                    </a:p>
                  </a:txBody>
                  <a:tcPr anchor="ctr">
                    <a:lnL w="6350" cap="flat" cmpd="sng" algn="ctr">
                      <a:solidFill>
                        <a:schemeClr val="bg2">
                          <a:lumMod val="40000"/>
                          <a:lumOff val="60000"/>
                        </a:schemeClr>
                      </a:solidFill>
                      <a:prstDash val="lgDash"/>
                      <a:round/>
                      <a:headEnd type="none" w="med" len="med"/>
                      <a:tailEnd type="none" w="med" len="med"/>
                    </a:lnL>
                    <a:lnR w="6350">
                      <a:solidFill>
                        <a:schemeClr val="bg2">
                          <a:lumMod val="40000"/>
                          <a:lumOff val="60000"/>
                        </a:schemeClr>
                      </a:solidFill>
                      <a:prstDash val="lgDash"/>
                    </a:lnR>
                  </a:tcPr>
                </a:tc>
                <a:extLst>
                  <a:ext uri="{0D108BD9-81ED-4DB2-BD59-A6C34878D82A}">
                    <a16:rowId xmlns:a16="http://schemas.microsoft.com/office/drawing/2014/main" val="10002"/>
                  </a:ext>
                </a:extLst>
              </a:tr>
            </a:tbl>
          </a:graphicData>
        </a:graphic>
      </p:graphicFrame>
      <p:cxnSp>
        <p:nvCxnSpPr>
          <p:cNvPr id="6" name="直接箭头连接符 5"/>
          <p:cNvCxnSpPr>
            <a:cxnSpLocks/>
          </p:cNvCxnSpPr>
          <p:nvPr/>
        </p:nvCxnSpPr>
        <p:spPr>
          <a:xfrm>
            <a:off x="1033810" y="2123371"/>
            <a:ext cx="9714229" cy="44338"/>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graphicFrame>
        <p:nvGraphicFramePr>
          <p:cNvPr id="7" name="表格 6"/>
          <p:cNvGraphicFramePr/>
          <p:nvPr>
            <p:custDataLst>
              <p:tags r:id="rId2"/>
            </p:custDataLst>
            <p:extLst>
              <p:ext uri="{D42A27DB-BD31-4B8C-83A1-F6EECF244321}">
                <p14:modId xmlns:p14="http://schemas.microsoft.com/office/powerpoint/2010/main" val="2878704468"/>
              </p:ext>
            </p:extLst>
          </p:nvPr>
        </p:nvGraphicFramePr>
        <p:xfrm>
          <a:off x="957485" y="1645476"/>
          <a:ext cx="9866880" cy="489030"/>
        </p:xfrm>
        <a:graphic>
          <a:graphicData uri="http://schemas.openxmlformats.org/drawingml/2006/table">
            <a:tbl>
              <a:tblPr firstRow="1" bandRow="1">
                <a:tableStyleId>{2D5ABB26-0587-4C30-8999-92F81FD0307C}</a:tableStyleId>
              </a:tblPr>
              <a:tblGrid>
                <a:gridCol w="616680">
                  <a:extLst>
                    <a:ext uri="{9D8B030D-6E8A-4147-A177-3AD203B41FA5}">
                      <a16:colId xmlns:a16="http://schemas.microsoft.com/office/drawing/2014/main" val="20000"/>
                    </a:ext>
                  </a:extLst>
                </a:gridCol>
                <a:gridCol w="616680">
                  <a:extLst>
                    <a:ext uri="{9D8B030D-6E8A-4147-A177-3AD203B41FA5}">
                      <a16:colId xmlns:a16="http://schemas.microsoft.com/office/drawing/2014/main" val="20001"/>
                    </a:ext>
                  </a:extLst>
                </a:gridCol>
                <a:gridCol w="616680">
                  <a:extLst>
                    <a:ext uri="{9D8B030D-6E8A-4147-A177-3AD203B41FA5}">
                      <a16:colId xmlns:a16="http://schemas.microsoft.com/office/drawing/2014/main" val="20002"/>
                    </a:ext>
                  </a:extLst>
                </a:gridCol>
                <a:gridCol w="616680">
                  <a:extLst>
                    <a:ext uri="{9D8B030D-6E8A-4147-A177-3AD203B41FA5}">
                      <a16:colId xmlns:a16="http://schemas.microsoft.com/office/drawing/2014/main" val="20003"/>
                    </a:ext>
                  </a:extLst>
                </a:gridCol>
                <a:gridCol w="616680">
                  <a:extLst>
                    <a:ext uri="{9D8B030D-6E8A-4147-A177-3AD203B41FA5}">
                      <a16:colId xmlns:a16="http://schemas.microsoft.com/office/drawing/2014/main" val="20004"/>
                    </a:ext>
                  </a:extLst>
                </a:gridCol>
                <a:gridCol w="616680">
                  <a:extLst>
                    <a:ext uri="{9D8B030D-6E8A-4147-A177-3AD203B41FA5}">
                      <a16:colId xmlns:a16="http://schemas.microsoft.com/office/drawing/2014/main" val="20005"/>
                    </a:ext>
                  </a:extLst>
                </a:gridCol>
                <a:gridCol w="616680">
                  <a:extLst>
                    <a:ext uri="{9D8B030D-6E8A-4147-A177-3AD203B41FA5}">
                      <a16:colId xmlns:a16="http://schemas.microsoft.com/office/drawing/2014/main" val="20006"/>
                    </a:ext>
                  </a:extLst>
                </a:gridCol>
                <a:gridCol w="616680">
                  <a:extLst>
                    <a:ext uri="{9D8B030D-6E8A-4147-A177-3AD203B41FA5}">
                      <a16:colId xmlns:a16="http://schemas.microsoft.com/office/drawing/2014/main" val="20007"/>
                    </a:ext>
                  </a:extLst>
                </a:gridCol>
                <a:gridCol w="616680">
                  <a:extLst>
                    <a:ext uri="{9D8B030D-6E8A-4147-A177-3AD203B41FA5}">
                      <a16:colId xmlns:a16="http://schemas.microsoft.com/office/drawing/2014/main" val="20008"/>
                    </a:ext>
                  </a:extLst>
                </a:gridCol>
                <a:gridCol w="616680">
                  <a:extLst>
                    <a:ext uri="{9D8B030D-6E8A-4147-A177-3AD203B41FA5}">
                      <a16:colId xmlns:a16="http://schemas.microsoft.com/office/drawing/2014/main" val="20009"/>
                    </a:ext>
                  </a:extLst>
                </a:gridCol>
                <a:gridCol w="616680">
                  <a:extLst>
                    <a:ext uri="{9D8B030D-6E8A-4147-A177-3AD203B41FA5}">
                      <a16:colId xmlns:a16="http://schemas.microsoft.com/office/drawing/2014/main" val="20010"/>
                    </a:ext>
                  </a:extLst>
                </a:gridCol>
                <a:gridCol w="616680">
                  <a:extLst>
                    <a:ext uri="{9D8B030D-6E8A-4147-A177-3AD203B41FA5}">
                      <a16:colId xmlns:a16="http://schemas.microsoft.com/office/drawing/2014/main" val="20011"/>
                    </a:ext>
                  </a:extLst>
                </a:gridCol>
                <a:gridCol w="616680">
                  <a:extLst>
                    <a:ext uri="{9D8B030D-6E8A-4147-A177-3AD203B41FA5}">
                      <a16:colId xmlns:a16="http://schemas.microsoft.com/office/drawing/2014/main" val="20012"/>
                    </a:ext>
                  </a:extLst>
                </a:gridCol>
                <a:gridCol w="616680">
                  <a:extLst>
                    <a:ext uri="{9D8B030D-6E8A-4147-A177-3AD203B41FA5}">
                      <a16:colId xmlns:a16="http://schemas.microsoft.com/office/drawing/2014/main" val="20013"/>
                    </a:ext>
                  </a:extLst>
                </a:gridCol>
                <a:gridCol w="616680">
                  <a:extLst>
                    <a:ext uri="{9D8B030D-6E8A-4147-A177-3AD203B41FA5}">
                      <a16:colId xmlns:a16="http://schemas.microsoft.com/office/drawing/2014/main" val="20014"/>
                    </a:ext>
                  </a:extLst>
                </a:gridCol>
                <a:gridCol w="616680">
                  <a:extLst>
                    <a:ext uri="{9D8B030D-6E8A-4147-A177-3AD203B41FA5}">
                      <a16:colId xmlns:a16="http://schemas.microsoft.com/office/drawing/2014/main" val="20015"/>
                    </a:ext>
                  </a:extLst>
                </a:gridCol>
              </a:tblGrid>
              <a:tr h="489030">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sz="1000" b="1" dirty="0"/>
                        <a:t>2025.3</a:t>
                      </a:r>
                    </a:p>
                  </a:txBody>
                  <a:tcPr anchor="ctr">
                    <a:lnL>
                      <a:noFill/>
                    </a:lnL>
                    <a:lnR>
                      <a:noFill/>
                    </a:lnR>
                    <a:lnT>
                      <a:noFill/>
                    </a:lnT>
                    <a:lnB>
                      <a:noFill/>
                    </a:lnB>
                    <a:lnTlToBr>
                      <a:noFill/>
                    </a:lnTlToBr>
                    <a:lnBlToTr>
                      <a:noFill/>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sz="1000" b="1" dirty="0"/>
                        <a:t>2025.6</a:t>
                      </a:r>
                    </a:p>
                  </a:txBody>
                  <a:tcPr anchor="ctr">
                    <a:lnL>
                      <a:noFill/>
                    </a:lnL>
                    <a:lnR>
                      <a:noFill/>
                    </a:lnR>
                    <a:lnT>
                      <a:noFill/>
                    </a:lnT>
                    <a:lnB>
                      <a:noFill/>
                    </a:lnB>
                    <a:lnTlToBr>
                      <a:noFill/>
                    </a:lnTlToBr>
                    <a:lnBlToTr>
                      <a:noFill/>
                    </a:lnBlToTr>
                  </a:tcPr>
                </a:tc>
                <a:tc>
                  <a:txBody>
                    <a:bodyPr/>
                    <a:lstStyle/>
                    <a:p>
                      <a:pPr algn="ctr">
                        <a:buNone/>
                      </a:pPr>
                      <a:r>
                        <a:rPr lang="en-US" altLang="zh-CN" sz="1000" b="1" dirty="0"/>
                        <a:t>2025.9</a:t>
                      </a:r>
                      <a:endParaRPr lang="en-US" altLang="zh-CN" sz="1000" b="1" dirty="0">
                        <a:solidFill>
                          <a:srgbClr val="0070C0"/>
                        </a:solidFill>
                      </a:endParaRPr>
                    </a:p>
                  </a:txBody>
                  <a:tcPr anchor="ctr">
                    <a:lnL>
                      <a:noFill/>
                    </a:lnL>
                    <a:lnR>
                      <a:noFill/>
                    </a:lnR>
                    <a:lnT>
                      <a:noFill/>
                    </a:lnT>
                    <a:lnB>
                      <a:noFill/>
                    </a:lnB>
                    <a:lnTlToBr>
                      <a:noFill/>
                    </a:lnTlToBr>
                    <a:lnBlToTr>
                      <a:noFill/>
                    </a:lnBlToTr>
                  </a:tcPr>
                </a:tc>
                <a:tc>
                  <a:txBody>
                    <a:bodyPr/>
                    <a:lstStyle/>
                    <a:p>
                      <a:pPr algn="ctr">
                        <a:buNone/>
                      </a:pPr>
                      <a:r>
                        <a:rPr lang="en-US" altLang="zh-CN" sz="1000" b="1" dirty="0"/>
                        <a:t>2025.12</a:t>
                      </a:r>
                      <a:endParaRPr lang="en-US" altLang="zh-CN" sz="1000" b="1" dirty="0">
                        <a:solidFill>
                          <a:srgbClr val="0070C0"/>
                        </a:solidFill>
                        <a:sym typeface="+mn-ea"/>
                      </a:endParaRPr>
                    </a:p>
                  </a:txBody>
                  <a:tcPr anchor="ctr">
                    <a:lnL>
                      <a:noFill/>
                    </a:lnL>
                    <a:lnR>
                      <a:noFill/>
                    </a:lnR>
                    <a:lnT>
                      <a:noFill/>
                    </a:lnT>
                    <a:lnB>
                      <a:noFill/>
                    </a:lnB>
                    <a:lnTlToBr>
                      <a:noFill/>
                    </a:lnTlToBr>
                    <a:lnBlToTr>
                      <a:noFill/>
                    </a:lnBlToTr>
                  </a:tcPr>
                </a:tc>
                <a:tc>
                  <a:txBody>
                    <a:bodyPr/>
                    <a:lstStyle/>
                    <a:p>
                      <a:pPr algn="ctr">
                        <a:buNone/>
                      </a:pPr>
                      <a:r>
                        <a:rPr lang="en-US" altLang="zh-CN" sz="1000" b="1" dirty="0"/>
                        <a:t>2026.3</a:t>
                      </a:r>
                      <a:endParaRPr lang="en-US" altLang="zh-CN" sz="1000" b="1" dirty="0">
                        <a:solidFill>
                          <a:srgbClr val="0070C0"/>
                        </a:solidFill>
                        <a:sym typeface="+mn-ea"/>
                      </a:endParaRPr>
                    </a:p>
                  </a:txBody>
                  <a:tcPr anchor="ctr">
                    <a:lnL>
                      <a:noFill/>
                    </a:lnL>
                    <a:lnR>
                      <a:noFill/>
                    </a:lnR>
                    <a:lnT>
                      <a:noFill/>
                    </a:lnT>
                    <a:lnB>
                      <a:noFill/>
                    </a:lnB>
                    <a:lnTlToBr>
                      <a:noFill/>
                    </a:lnTlToBr>
                    <a:lnBlToTr>
                      <a:noFill/>
                    </a:lnBlToTr>
                  </a:tcPr>
                </a:tc>
                <a:tc>
                  <a:txBody>
                    <a:bodyPr/>
                    <a:lstStyle/>
                    <a:p>
                      <a:pPr algn="ctr">
                        <a:buNone/>
                      </a:pPr>
                      <a:r>
                        <a:rPr lang="en-US" altLang="zh-CN" sz="1000" b="1" dirty="0"/>
                        <a:t>2026.6</a:t>
                      </a:r>
                      <a:endParaRPr lang="en-US" altLang="zh-CN" sz="1000" b="1" dirty="0">
                        <a:solidFill>
                          <a:srgbClr val="0070C0"/>
                        </a:solidFill>
                        <a:sym typeface="+mn-ea"/>
                      </a:endParaRPr>
                    </a:p>
                  </a:txBody>
                  <a:tcPr anchor="ctr">
                    <a:lnL>
                      <a:noFill/>
                    </a:lnL>
                    <a:lnR>
                      <a:noFill/>
                    </a:lnR>
                    <a:lnT>
                      <a:noFill/>
                    </a:lnT>
                    <a:lnB>
                      <a:noFill/>
                    </a:lnB>
                    <a:lnTlToBr>
                      <a:noFill/>
                    </a:lnTlToBr>
                    <a:lnBlToTr>
                      <a:noFill/>
                    </a:lnBlToTr>
                  </a:tcPr>
                </a:tc>
                <a:tc>
                  <a:txBody>
                    <a:bodyPr/>
                    <a:lstStyle/>
                    <a:p>
                      <a:pPr algn="ctr">
                        <a:buNone/>
                      </a:pPr>
                      <a:r>
                        <a:rPr lang="en-US" altLang="zh-CN" sz="1000" b="1" dirty="0"/>
                        <a:t>2026.9</a:t>
                      </a:r>
                      <a:endParaRPr lang="en-US" altLang="zh-CN" sz="1000" b="1" dirty="0">
                        <a:solidFill>
                          <a:srgbClr val="0070C0"/>
                        </a:solidFill>
                        <a:sym typeface="+mn-ea"/>
                      </a:endParaRPr>
                    </a:p>
                  </a:txBody>
                  <a:tcPr anchor="ctr">
                    <a:lnL>
                      <a:noFill/>
                    </a:lnL>
                    <a:lnR>
                      <a:noFill/>
                    </a:lnR>
                    <a:lnT>
                      <a:noFill/>
                    </a:lnT>
                    <a:lnB>
                      <a:noFill/>
                    </a:lnB>
                    <a:lnTlToBr>
                      <a:noFill/>
                    </a:lnTlToBr>
                    <a:lnBlToTr>
                      <a:noFill/>
                    </a:lnBlToTr>
                  </a:tcPr>
                </a:tc>
                <a:tc>
                  <a:txBody>
                    <a:bodyPr/>
                    <a:lstStyle/>
                    <a:p>
                      <a:pPr algn="ctr">
                        <a:buNone/>
                      </a:pPr>
                      <a:r>
                        <a:rPr lang="en-US" altLang="zh-CN" sz="1000" b="1" dirty="0"/>
                        <a:t>2026.12</a:t>
                      </a:r>
                    </a:p>
                  </a:txBody>
                  <a:tcPr anchor="ctr">
                    <a:lnL>
                      <a:noFill/>
                    </a:lnL>
                    <a:lnR>
                      <a:noFill/>
                    </a:lnR>
                    <a:lnT>
                      <a:noFill/>
                    </a:lnT>
                    <a:lnB>
                      <a:noFill/>
                    </a:lnB>
                    <a:lnTlToBr>
                      <a:noFill/>
                    </a:lnTlToBr>
                    <a:lnBlToTr>
                      <a:noFill/>
                    </a:lnBlToTr>
                  </a:tcPr>
                </a:tc>
                <a:tc>
                  <a:txBody>
                    <a:bodyPr/>
                    <a:lstStyle/>
                    <a:p>
                      <a:pPr algn="ctr">
                        <a:buNone/>
                      </a:pPr>
                      <a:r>
                        <a:rPr lang="en-US" altLang="zh-CN" sz="1000" b="1" dirty="0"/>
                        <a:t>2027.3</a:t>
                      </a:r>
                      <a:endParaRPr lang="en-US" altLang="zh-CN" sz="1000" b="1" dirty="0">
                        <a:solidFill>
                          <a:srgbClr val="0070C0"/>
                        </a:solidFill>
                        <a:sym typeface="+mn-ea"/>
                      </a:endParaRPr>
                    </a:p>
                  </a:txBody>
                  <a:tcPr anchor="ctr">
                    <a:lnL>
                      <a:noFill/>
                    </a:lnL>
                    <a:lnR>
                      <a:noFill/>
                    </a:lnR>
                    <a:lnT>
                      <a:noFill/>
                    </a:lnT>
                    <a:lnB>
                      <a:noFill/>
                    </a:lnB>
                    <a:lnTlToBr>
                      <a:noFill/>
                    </a:lnTlToBr>
                    <a:lnBlToTr>
                      <a:noFill/>
                    </a:lnBlToTr>
                  </a:tcPr>
                </a:tc>
                <a:tc>
                  <a:txBody>
                    <a:bodyPr/>
                    <a:lstStyle/>
                    <a:p>
                      <a:pPr algn="ctr">
                        <a:buNone/>
                      </a:pPr>
                      <a:r>
                        <a:rPr lang="en-US" altLang="zh-CN" sz="1000" b="1" dirty="0"/>
                        <a:t>2027.6</a:t>
                      </a:r>
                      <a:endParaRPr lang="en-US" altLang="zh-CN" sz="1000" b="1" dirty="0">
                        <a:solidFill>
                          <a:srgbClr val="0070C0"/>
                        </a:solidFill>
                        <a:sym typeface="+mn-ea"/>
                      </a:endParaRPr>
                    </a:p>
                  </a:txBody>
                  <a:tcPr anchor="ctr">
                    <a:lnL>
                      <a:noFill/>
                    </a:lnL>
                    <a:lnR>
                      <a:noFill/>
                    </a:lnR>
                    <a:lnT>
                      <a:noFill/>
                    </a:lnT>
                    <a:lnB>
                      <a:noFill/>
                    </a:lnB>
                    <a:lnTlToBr>
                      <a:noFill/>
                    </a:lnTlToBr>
                    <a:lnBlToTr>
                      <a:noFill/>
                    </a:lnBlToTr>
                  </a:tcPr>
                </a:tc>
                <a:tc>
                  <a:txBody>
                    <a:bodyPr/>
                    <a:lstStyle/>
                    <a:p>
                      <a:pPr algn="ctr">
                        <a:buNone/>
                      </a:pPr>
                      <a:r>
                        <a:rPr lang="en-US" altLang="zh-CN" sz="1000" b="1" dirty="0"/>
                        <a:t>2027.9</a:t>
                      </a:r>
                      <a:endParaRPr lang="en-US" altLang="zh-CN" sz="1000" b="1" dirty="0">
                        <a:solidFill>
                          <a:srgbClr val="0070C0"/>
                        </a:solidFill>
                        <a:sym typeface="+mn-ea"/>
                      </a:endParaRPr>
                    </a:p>
                  </a:txBody>
                  <a:tcPr anchor="ctr">
                    <a:lnL>
                      <a:noFill/>
                    </a:lnL>
                    <a:lnR>
                      <a:noFill/>
                    </a:lnR>
                    <a:lnT>
                      <a:noFill/>
                    </a:lnT>
                    <a:lnB>
                      <a:noFill/>
                    </a:lnB>
                    <a:lnTlToBr>
                      <a:noFill/>
                    </a:lnTlToBr>
                    <a:lnBlToTr>
                      <a:noFill/>
                    </a:lnBlToTr>
                  </a:tcPr>
                </a:tc>
                <a:tc>
                  <a:txBody>
                    <a:bodyPr/>
                    <a:lstStyle/>
                    <a:p>
                      <a:pPr algn="ctr">
                        <a:buNone/>
                      </a:pPr>
                      <a:r>
                        <a:rPr lang="en-US" altLang="zh-CN" sz="1000" b="1" dirty="0"/>
                        <a:t>2027.12</a:t>
                      </a:r>
                      <a:endParaRPr lang="en-US" altLang="zh-CN" sz="1000" b="1" dirty="0">
                        <a:solidFill>
                          <a:srgbClr val="0070C0"/>
                        </a:solidFill>
                        <a:sym typeface="+mn-ea"/>
                      </a:endParaRPr>
                    </a:p>
                  </a:txBody>
                  <a:tcPr anchor="ctr">
                    <a:lnL>
                      <a:noFill/>
                    </a:lnL>
                    <a:lnR>
                      <a:noFill/>
                    </a:lnR>
                    <a:lnT>
                      <a:noFill/>
                    </a:lnT>
                    <a:lnB>
                      <a:noFill/>
                    </a:lnB>
                    <a:lnTlToBr>
                      <a:noFill/>
                    </a:lnTlToBr>
                    <a:lnBlToTr>
                      <a:noFill/>
                    </a:lnBlToTr>
                  </a:tcPr>
                </a:tc>
                <a:tc>
                  <a:txBody>
                    <a:bodyPr/>
                    <a:lstStyle/>
                    <a:p>
                      <a:pPr algn="ctr">
                        <a:buNone/>
                      </a:pPr>
                      <a:r>
                        <a:rPr lang="en-US" altLang="zh-CN" sz="1000" b="1" dirty="0"/>
                        <a:t>2028.3</a:t>
                      </a:r>
                      <a:endParaRPr lang="en-US" altLang="zh-CN" sz="1000" b="1" dirty="0">
                        <a:solidFill>
                          <a:srgbClr val="0070C0"/>
                        </a:solidFill>
                        <a:sym typeface="+mn-ea"/>
                      </a:endParaRPr>
                    </a:p>
                  </a:txBody>
                  <a:tcPr anchor="ctr">
                    <a:lnL>
                      <a:noFill/>
                    </a:lnL>
                    <a:lnR>
                      <a:noFill/>
                    </a:lnR>
                    <a:lnT>
                      <a:noFill/>
                    </a:lnT>
                    <a:lnB>
                      <a:noFill/>
                    </a:lnB>
                    <a:lnTlToBr>
                      <a:noFill/>
                    </a:lnTlToBr>
                    <a:lnBlToTr>
                      <a:noFill/>
                    </a:lnBlToTr>
                  </a:tcPr>
                </a:tc>
                <a:tc>
                  <a:txBody>
                    <a:bodyPr/>
                    <a:lstStyle/>
                    <a:p>
                      <a:pPr algn="ctr">
                        <a:buNone/>
                      </a:pPr>
                      <a:r>
                        <a:rPr lang="en-US" altLang="zh-CN" sz="1000" b="1" dirty="0"/>
                        <a:t>2028.6</a:t>
                      </a:r>
                      <a:endParaRPr lang="en-US" altLang="zh-CN" sz="1000" b="1" dirty="0">
                        <a:solidFill>
                          <a:srgbClr val="0070C0"/>
                        </a:solidFill>
                        <a:sym typeface="+mn-ea"/>
                      </a:endParaRPr>
                    </a:p>
                  </a:txBody>
                  <a:tcPr anchor="ctr">
                    <a:lnL>
                      <a:noFill/>
                    </a:lnL>
                    <a:lnR>
                      <a:noFill/>
                    </a:lnR>
                    <a:lnT>
                      <a:noFill/>
                    </a:lnT>
                    <a:lnB>
                      <a:noFill/>
                    </a:lnB>
                    <a:lnTlToBr>
                      <a:noFill/>
                    </a:lnTlToBr>
                    <a:lnBlToTr>
                      <a:noFill/>
                    </a:lnBlToTr>
                  </a:tcPr>
                </a:tc>
                <a:tc>
                  <a:txBody>
                    <a:bodyPr/>
                    <a:lstStyle/>
                    <a:p>
                      <a:pPr algn="ctr">
                        <a:buNone/>
                      </a:pPr>
                      <a:r>
                        <a:rPr lang="en-US" altLang="zh-CN" sz="1000" b="1" dirty="0">
                          <a:sym typeface="+mn-ea"/>
                        </a:rPr>
                        <a:t>2028.9</a:t>
                      </a:r>
                      <a:endParaRPr lang="en-US" altLang="zh-CN" sz="1000" b="1" dirty="0">
                        <a:solidFill>
                          <a:srgbClr val="0070C0"/>
                        </a:solidFill>
                        <a:sym typeface="+mn-ea"/>
                      </a:endParaRPr>
                    </a:p>
                  </a:txBody>
                  <a:tcPr anchor="ctr">
                    <a:lnL>
                      <a:noFill/>
                    </a:lnL>
                    <a:lnR>
                      <a:noFill/>
                    </a:lnR>
                    <a:lnT>
                      <a:noFill/>
                    </a:lnT>
                    <a:lnB>
                      <a:noFill/>
                    </a:lnB>
                    <a:lnTlToBr>
                      <a:noFill/>
                    </a:lnTlToBr>
                    <a:lnBlToTr>
                      <a:noFill/>
                    </a:lnBlToTr>
                  </a:tcPr>
                </a:tc>
                <a:tc>
                  <a:txBody>
                    <a:bodyPr/>
                    <a:lstStyle/>
                    <a:p>
                      <a:pPr algn="ctr">
                        <a:buNone/>
                      </a:pPr>
                      <a:r>
                        <a:rPr lang="en-US" altLang="zh-CN" sz="1000" b="1" dirty="0">
                          <a:sym typeface="+mn-ea"/>
                        </a:rPr>
                        <a:t>2028.12</a:t>
                      </a:r>
                      <a:endParaRPr lang="en-US" altLang="zh-CN" sz="1000" b="1" dirty="0">
                        <a:solidFill>
                          <a:srgbClr val="0070C0"/>
                        </a:solidFill>
                        <a:sym typeface="+mn-ea"/>
                      </a:endParaRPr>
                    </a:p>
                  </a:txBody>
                  <a:tcPr anchor="ctr">
                    <a:lnL>
                      <a:noFill/>
                    </a:lnL>
                    <a:lnR>
                      <a:noFill/>
                    </a:lnR>
                    <a:lnT>
                      <a:noFill/>
                    </a:lnT>
                    <a:lnB>
                      <a:noFill/>
                    </a:lnB>
                    <a:lnTlToBr>
                      <a:noFill/>
                    </a:lnTlToBr>
                    <a:lnBlToTr>
                      <a:noFill/>
                    </a:lnBlToTr>
                  </a:tcPr>
                </a:tc>
                <a:extLst>
                  <a:ext uri="{0D108BD9-81ED-4DB2-BD59-A6C34878D82A}">
                    <a16:rowId xmlns:a16="http://schemas.microsoft.com/office/drawing/2014/main" val="10000"/>
                  </a:ext>
                </a:extLst>
              </a:tr>
            </a:tbl>
          </a:graphicData>
        </a:graphic>
      </p:graphicFrame>
      <p:sp>
        <p:nvSpPr>
          <p:cNvPr id="24" name="十字星 23"/>
          <p:cNvSpPr/>
          <p:nvPr/>
        </p:nvSpPr>
        <p:spPr>
          <a:xfrm>
            <a:off x="9036591" y="3143441"/>
            <a:ext cx="339725" cy="304165"/>
          </a:xfrm>
          <a:prstGeom prst="star4">
            <a:avLst/>
          </a:prstGeom>
          <a:solidFill>
            <a:srgbClr val="F7964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panose="020B0604020202020204"/>
              <a:buNone/>
              <a:defRPr/>
            </a:pPr>
            <a:endParaRPr kumimoji="0" lang="zh-CN" altLang="en-US" sz="1400" b="0" i="0" u="none" strike="noStrike" kern="0" cap="none" spc="0" normalizeH="0" baseline="0" noProof="0">
              <a:ln>
                <a:noFill/>
              </a:ln>
              <a:solidFill>
                <a:srgbClr val="C0504D">
                  <a:lumMod val="75000"/>
                </a:srgbClr>
              </a:solidFill>
              <a:effectLst/>
              <a:uLnTx/>
              <a:uFillTx/>
              <a:latin typeface="Times New Roman" panose="02020603050405020304" pitchFamily="18" charset="0"/>
              <a:ea typeface="宋体" pitchFamily="2" charset="-122"/>
              <a:cs typeface="Times New Roman" panose="02020603050405020304" pitchFamily="18" charset="0"/>
              <a:sym typeface="Arial" panose="020B0604020202020204"/>
            </a:endParaRPr>
          </a:p>
        </p:txBody>
      </p:sp>
      <p:sp>
        <p:nvSpPr>
          <p:cNvPr id="26" name="文本框 25"/>
          <p:cNvSpPr txBox="1"/>
          <p:nvPr/>
        </p:nvSpPr>
        <p:spPr>
          <a:xfrm>
            <a:off x="8162196" y="3412126"/>
            <a:ext cx="1680845" cy="675926"/>
          </a:xfrm>
          <a:prstGeom prst="rect">
            <a:avLst/>
          </a:prstGeom>
          <a:noFill/>
          <a:ln>
            <a:solidFill>
              <a:srgbClr val="F79646">
                <a:lumMod val="50000"/>
              </a:srgbClr>
            </a:solidFill>
          </a:ln>
        </p:spPr>
        <p:txBody>
          <a:bodyPr wrap="square" rtlCol="0">
            <a:noAutofit/>
          </a:bodyPr>
          <a:lstStyle/>
          <a:p>
            <a:pPr marL="0" marR="0" lvl="0" indent="0" algn="ctr" defTabSz="914400" eaLnBrk="1" fontAlgn="auto" latinLnBrk="0" hangingPunct="1">
              <a:lnSpc>
                <a:spcPct val="100000"/>
              </a:lnSpc>
              <a:spcBef>
                <a:spcPts val="0"/>
              </a:spcBef>
              <a:spcAft>
                <a:spcPts val="0"/>
              </a:spcAft>
              <a:buClr>
                <a:srgbClr val="000000"/>
              </a:buClr>
              <a:buSzTx/>
              <a:buFont typeface="Arial" panose="020B0604020202020204"/>
              <a:buNone/>
              <a:defRPr/>
            </a:pPr>
            <a:r>
              <a:rPr kumimoji="0" lang="en-US" altLang="zh-CN" sz="1200" b="1" i="0" u="none" strike="noStrike" kern="0" cap="none" spc="0" normalizeH="0" baseline="0" noProof="0" dirty="0">
                <a:ln>
                  <a:noFill/>
                </a:ln>
                <a:solidFill>
                  <a:srgbClr val="F79646">
                    <a:lumMod val="50000"/>
                  </a:srgbClr>
                </a:solidFill>
                <a:effectLst/>
                <a:uLnTx/>
                <a:uFillTx/>
                <a:latin typeface="Times New Roman" panose="02020603050405020304" pitchFamily="18" charset="0"/>
                <a:cs typeface="Times New Roman" panose="02020603050405020304" pitchFamily="18" charset="0"/>
                <a:sym typeface="Arial" panose="020B0604020202020204"/>
              </a:rPr>
              <a:t>2028.12 SA2 6G Architecture standardization</a:t>
            </a:r>
          </a:p>
        </p:txBody>
      </p:sp>
      <p:cxnSp>
        <p:nvCxnSpPr>
          <p:cNvPr id="28" name="直接连接符 27"/>
          <p:cNvCxnSpPr/>
          <p:nvPr/>
        </p:nvCxnSpPr>
        <p:spPr>
          <a:xfrm>
            <a:off x="1790606" y="2169092"/>
            <a:ext cx="0" cy="1144270"/>
          </a:xfrm>
          <a:prstGeom prst="line">
            <a:avLst/>
          </a:prstGeom>
          <a:ln w="9525" cap="flat" cmpd="sng" algn="ctr">
            <a:solidFill>
              <a:schemeClr val="accent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0" name="直接连接符 29"/>
          <p:cNvCxnSpPr/>
          <p:nvPr/>
        </p:nvCxnSpPr>
        <p:spPr>
          <a:xfrm>
            <a:off x="2473866" y="2163368"/>
            <a:ext cx="29210" cy="1191895"/>
          </a:xfrm>
          <a:prstGeom prst="line">
            <a:avLst/>
          </a:prstGeom>
          <a:ln w="9525" cap="flat" cmpd="sng" algn="ctr">
            <a:solidFill>
              <a:schemeClr val="accent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1" name="直接连接符 30"/>
          <p:cNvCxnSpPr/>
          <p:nvPr/>
        </p:nvCxnSpPr>
        <p:spPr>
          <a:xfrm>
            <a:off x="3098706" y="2163368"/>
            <a:ext cx="0" cy="1191895"/>
          </a:xfrm>
          <a:prstGeom prst="line">
            <a:avLst/>
          </a:prstGeom>
          <a:ln w="9525" cap="flat" cmpd="sng" algn="ctr">
            <a:solidFill>
              <a:schemeClr val="accent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2" name="直接连接符 31"/>
          <p:cNvCxnSpPr/>
          <p:nvPr/>
        </p:nvCxnSpPr>
        <p:spPr>
          <a:xfrm>
            <a:off x="3643536" y="2175759"/>
            <a:ext cx="0" cy="1130935"/>
          </a:xfrm>
          <a:prstGeom prst="line">
            <a:avLst/>
          </a:prstGeom>
          <a:ln w="9525" cap="flat" cmpd="sng" algn="ctr">
            <a:solidFill>
              <a:schemeClr val="accent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3" name="直接连接符 32"/>
          <p:cNvCxnSpPr/>
          <p:nvPr/>
        </p:nvCxnSpPr>
        <p:spPr>
          <a:xfrm>
            <a:off x="4232816" y="2182427"/>
            <a:ext cx="0" cy="1130935"/>
          </a:xfrm>
          <a:prstGeom prst="line">
            <a:avLst/>
          </a:prstGeom>
          <a:ln w="9525" cap="flat" cmpd="sng" algn="ctr">
            <a:solidFill>
              <a:schemeClr val="accent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4" name="直接连接符 33"/>
          <p:cNvCxnSpPr/>
          <p:nvPr/>
        </p:nvCxnSpPr>
        <p:spPr>
          <a:xfrm>
            <a:off x="4881786" y="2163368"/>
            <a:ext cx="0" cy="1191895"/>
          </a:xfrm>
          <a:prstGeom prst="line">
            <a:avLst/>
          </a:prstGeom>
          <a:ln w="9525" cap="flat" cmpd="sng" algn="ctr">
            <a:solidFill>
              <a:schemeClr val="accent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5" name="直接连接符 34"/>
          <p:cNvCxnSpPr/>
          <p:nvPr/>
        </p:nvCxnSpPr>
        <p:spPr>
          <a:xfrm>
            <a:off x="5521866" y="2163368"/>
            <a:ext cx="0" cy="1191895"/>
          </a:xfrm>
          <a:prstGeom prst="line">
            <a:avLst/>
          </a:prstGeom>
          <a:ln w="9525" cap="flat" cmpd="sng" algn="ctr">
            <a:solidFill>
              <a:schemeClr val="accent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6" name="直接连接符 35"/>
          <p:cNvCxnSpPr/>
          <p:nvPr/>
        </p:nvCxnSpPr>
        <p:spPr>
          <a:xfrm>
            <a:off x="6116226" y="2169092"/>
            <a:ext cx="0" cy="1130935"/>
          </a:xfrm>
          <a:prstGeom prst="line">
            <a:avLst/>
          </a:prstGeom>
          <a:ln w="9525" cap="flat" cmpd="sng" algn="ctr">
            <a:solidFill>
              <a:schemeClr val="accent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7" name="直接连接符 36"/>
          <p:cNvCxnSpPr/>
          <p:nvPr/>
        </p:nvCxnSpPr>
        <p:spPr>
          <a:xfrm>
            <a:off x="6733446" y="2224215"/>
            <a:ext cx="0" cy="1130935"/>
          </a:xfrm>
          <a:prstGeom prst="line">
            <a:avLst/>
          </a:prstGeom>
          <a:ln w="9525" cap="flat" cmpd="sng" algn="ctr">
            <a:solidFill>
              <a:schemeClr val="accent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8" name="直接连接符 37"/>
          <p:cNvCxnSpPr/>
          <p:nvPr/>
        </p:nvCxnSpPr>
        <p:spPr>
          <a:xfrm>
            <a:off x="7419246" y="2163368"/>
            <a:ext cx="0" cy="1191895"/>
          </a:xfrm>
          <a:prstGeom prst="line">
            <a:avLst/>
          </a:prstGeom>
          <a:ln w="9525" cap="flat" cmpd="sng" algn="ctr">
            <a:solidFill>
              <a:schemeClr val="accent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9" name="直接连接符 38"/>
          <p:cNvCxnSpPr/>
          <p:nvPr/>
        </p:nvCxnSpPr>
        <p:spPr>
          <a:xfrm>
            <a:off x="8028846" y="2224215"/>
            <a:ext cx="0" cy="1130935"/>
          </a:xfrm>
          <a:prstGeom prst="line">
            <a:avLst/>
          </a:prstGeom>
          <a:ln w="9525" cap="flat" cmpd="sng" algn="ctr">
            <a:solidFill>
              <a:schemeClr val="accent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40" name="直接连接符 39"/>
          <p:cNvCxnSpPr/>
          <p:nvPr/>
        </p:nvCxnSpPr>
        <p:spPr>
          <a:xfrm>
            <a:off x="8661306" y="2224215"/>
            <a:ext cx="0" cy="1130935"/>
          </a:xfrm>
          <a:prstGeom prst="line">
            <a:avLst/>
          </a:prstGeom>
          <a:ln w="9525" cap="flat" cmpd="sng" algn="ctr">
            <a:solidFill>
              <a:schemeClr val="accent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41" name="直接连接符 40"/>
          <p:cNvCxnSpPr/>
          <p:nvPr/>
        </p:nvCxnSpPr>
        <p:spPr>
          <a:xfrm>
            <a:off x="9217566" y="2224215"/>
            <a:ext cx="0" cy="1130935"/>
          </a:xfrm>
          <a:prstGeom prst="line">
            <a:avLst/>
          </a:prstGeom>
          <a:ln w="9525" cap="flat" cmpd="sng" algn="ctr">
            <a:solidFill>
              <a:schemeClr val="accent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42" name="直接连接符 41"/>
          <p:cNvCxnSpPr/>
          <p:nvPr/>
        </p:nvCxnSpPr>
        <p:spPr>
          <a:xfrm>
            <a:off x="9842406" y="2224215"/>
            <a:ext cx="0" cy="1130935"/>
          </a:xfrm>
          <a:prstGeom prst="line">
            <a:avLst/>
          </a:prstGeom>
          <a:ln w="9525" cap="flat" cmpd="sng" algn="ctr">
            <a:solidFill>
              <a:schemeClr val="accent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43" name="直接连接符 42"/>
          <p:cNvCxnSpPr/>
          <p:nvPr/>
        </p:nvCxnSpPr>
        <p:spPr>
          <a:xfrm>
            <a:off x="10383426" y="2224215"/>
            <a:ext cx="0" cy="1130935"/>
          </a:xfrm>
          <a:prstGeom prst="line">
            <a:avLst/>
          </a:prstGeom>
          <a:ln w="9525" cap="flat" cmpd="sng" algn="ctr">
            <a:solidFill>
              <a:schemeClr val="accent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46" name="直接连接符 45"/>
          <p:cNvCxnSpPr/>
          <p:nvPr/>
        </p:nvCxnSpPr>
        <p:spPr>
          <a:xfrm>
            <a:off x="1168414" y="2145540"/>
            <a:ext cx="0" cy="1130935"/>
          </a:xfrm>
          <a:prstGeom prst="line">
            <a:avLst/>
          </a:prstGeom>
          <a:ln w="9525" cap="flat" cmpd="sng" algn="ctr">
            <a:solidFill>
              <a:schemeClr val="accent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48" name="文本框 47"/>
          <p:cNvSpPr txBox="1"/>
          <p:nvPr/>
        </p:nvSpPr>
        <p:spPr>
          <a:xfrm>
            <a:off x="5335810" y="3356166"/>
            <a:ext cx="1556047" cy="515359"/>
          </a:xfrm>
          <a:prstGeom prst="rect">
            <a:avLst/>
          </a:prstGeom>
          <a:noFill/>
          <a:ln>
            <a:solidFill>
              <a:srgbClr val="F79646">
                <a:lumMod val="50000"/>
              </a:srgbClr>
            </a:solidFill>
          </a:ln>
        </p:spPr>
        <p:txBody>
          <a:bodyPr wrap="square" rtlCol="0">
            <a:noAutofit/>
          </a:bodyPr>
          <a:lstStyle/>
          <a:p>
            <a:pPr marL="0" marR="0" lvl="0" indent="0" algn="ctr" defTabSz="914400" eaLnBrk="1" fontAlgn="auto" latinLnBrk="0" hangingPunct="1">
              <a:lnSpc>
                <a:spcPts val="1000"/>
              </a:lnSpc>
              <a:spcBef>
                <a:spcPts val="0"/>
              </a:spcBef>
              <a:spcAft>
                <a:spcPts val="0"/>
              </a:spcAft>
              <a:buClr>
                <a:srgbClr val="000000"/>
              </a:buClr>
              <a:buSzTx/>
              <a:buFont typeface="Arial" panose="020B0604020202020204"/>
              <a:buNone/>
              <a:defRPr/>
            </a:pPr>
            <a:r>
              <a:rPr kumimoji="0" lang="en-US" altLang="zh-CN" sz="1200" b="1" i="0" u="none" strike="noStrike" kern="0" cap="none" spc="0" normalizeH="0" baseline="0" noProof="0" dirty="0">
                <a:ln>
                  <a:noFill/>
                </a:ln>
                <a:solidFill>
                  <a:srgbClr val="F79646">
                    <a:lumMod val="50000"/>
                  </a:srgbClr>
                </a:solidFill>
                <a:effectLst/>
                <a:uLnTx/>
                <a:uFillTx/>
                <a:latin typeface="Times New Roman" panose="02020603050405020304" pitchFamily="18" charset="0"/>
                <a:cs typeface="Times New Roman" panose="02020603050405020304" pitchFamily="18" charset="0"/>
                <a:sym typeface="Arial" panose="020B0604020202020204"/>
              </a:rPr>
              <a:t>2027.3 SA2 6G TR for approval and WID establishment</a:t>
            </a:r>
          </a:p>
        </p:txBody>
      </p:sp>
      <p:sp>
        <p:nvSpPr>
          <p:cNvPr id="49" name="十字星 23"/>
          <p:cNvSpPr/>
          <p:nvPr/>
        </p:nvSpPr>
        <p:spPr>
          <a:xfrm>
            <a:off x="5950491" y="3009456"/>
            <a:ext cx="339725" cy="304165"/>
          </a:xfrm>
          <a:prstGeom prst="star4">
            <a:avLst/>
          </a:prstGeom>
          <a:solidFill>
            <a:srgbClr val="F7964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panose="020B0604020202020204"/>
              <a:buNone/>
              <a:defRPr/>
            </a:pPr>
            <a:endParaRPr kumimoji="0" lang="zh-CN" altLang="en-US" sz="1400" b="0" i="0" u="none" strike="noStrike" kern="0" cap="none" spc="0" normalizeH="0" baseline="0" noProof="0">
              <a:ln>
                <a:noFill/>
              </a:ln>
              <a:solidFill>
                <a:srgbClr val="C0504D">
                  <a:lumMod val="75000"/>
                </a:srgbClr>
              </a:solidFill>
              <a:effectLst/>
              <a:uLnTx/>
              <a:uFillTx/>
              <a:latin typeface="Times New Roman" panose="02020603050405020304" pitchFamily="18" charset="0"/>
              <a:ea typeface="宋体" pitchFamily="2" charset="-122"/>
              <a:cs typeface="Times New Roman" panose="02020603050405020304" pitchFamily="18" charset="0"/>
              <a:sym typeface="Arial" panose="020B0604020202020204"/>
            </a:endParaRPr>
          </a:p>
        </p:txBody>
      </p:sp>
      <p:sp>
        <p:nvSpPr>
          <p:cNvPr id="50" name="十字星 23"/>
          <p:cNvSpPr/>
          <p:nvPr/>
        </p:nvSpPr>
        <p:spPr>
          <a:xfrm>
            <a:off x="1621379" y="2957125"/>
            <a:ext cx="339725" cy="304165"/>
          </a:xfrm>
          <a:prstGeom prst="star4">
            <a:avLst/>
          </a:prstGeom>
          <a:solidFill>
            <a:srgbClr val="F7964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panose="020B0604020202020204"/>
              <a:buNone/>
              <a:defRPr/>
            </a:pPr>
            <a:endParaRPr kumimoji="0" lang="zh-CN" altLang="en-US" sz="1400" b="0" i="0" u="none" strike="noStrike" kern="0" cap="none" spc="0" normalizeH="0" baseline="0" noProof="0">
              <a:ln>
                <a:noFill/>
              </a:ln>
              <a:solidFill>
                <a:srgbClr val="C0504D">
                  <a:lumMod val="75000"/>
                </a:srgbClr>
              </a:solidFill>
              <a:effectLst/>
              <a:uLnTx/>
              <a:uFillTx/>
              <a:latin typeface="Times New Roman" panose="02020603050405020304" pitchFamily="18" charset="0"/>
              <a:ea typeface="宋体" pitchFamily="2" charset="-122"/>
              <a:cs typeface="Times New Roman" panose="02020603050405020304" pitchFamily="18" charset="0"/>
              <a:sym typeface="Arial" panose="020B0604020202020204"/>
            </a:endParaRPr>
          </a:p>
        </p:txBody>
      </p:sp>
      <p:sp>
        <p:nvSpPr>
          <p:cNvPr id="51" name="文本框 50"/>
          <p:cNvSpPr txBox="1"/>
          <p:nvPr/>
        </p:nvSpPr>
        <p:spPr>
          <a:xfrm>
            <a:off x="1273388" y="3390497"/>
            <a:ext cx="1135112" cy="481029"/>
          </a:xfrm>
          <a:prstGeom prst="rect">
            <a:avLst/>
          </a:prstGeom>
          <a:noFill/>
          <a:ln>
            <a:solidFill>
              <a:srgbClr val="F79646">
                <a:lumMod val="50000"/>
              </a:srgbClr>
            </a:solidFill>
          </a:ln>
        </p:spPr>
        <p:txBody>
          <a:bodyPr wrap="square" rtlCol="0">
            <a:spAutoFit/>
          </a:bodyPr>
          <a:lstStyle/>
          <a:p>
            <a:pPr marL="0" marR="0" lvl="0" indent="0" algn="ctr" defTabSz="914400" eaLnBrk="1" fontAlgn="auto" latinLnBrk="0" hangingPunct="1">
              <a:lnSpc>
                <a:spcPts val="1000"/>
              </a:lnSpc>
              <a:spcBef>
                <a:spcPts val="0"/>
              </a:spcBef>
              <a:spcAft>
                <a:spcPts val="0"/>
              </a:spcAft>
              <a:buClr>
                <a:srgbClr val="000000"/>
              </a:buClr>
              <a:buSzTx/>
              <a:buFont typeface="Arial" panose="020B0604020202020204"/>
              <a:buNone/>
              <a:defRPr/>
            </a:pPr>
            <a:r>
              <a:rPr kumimoji="0" lang="en-US" altLang="zh-CN" sz="1200" b="1" i="0" u="none" strike="noStrike" kern="0" cap="none" spc="0" normalizeH="0" baseline="0" noProof="0" dirty="0">
                <a:ln>
                  <a:noFill/>
                </a:ln>
                <a:solidFill>
                  <a:srgbClr val="F79646">
                    <a:lumMod val="50000"/>
                  </a:srgbClr>
                </a:solidFill>
                <a:effectLst/>
                <a:uLnTx/>
                <a:uFillTx/>
                <a:latin typeface="Times New Roman" panose="02020603050405020304" pitchFamily="18" charset="0"/>
                <a:cs typeface="Times New Roman" panose="02020603050405020304" pitchFamily="18" charset="0"/>
                <a:sym typeface="Arial" panose="020B0604020202020204"/>
              </a:rPr>
              <a:t>2025.6 SA2 6G study item approved</a:t>
            </a:r>
          </a:p>
        </p:txBody>
      </p:sp>
      <p:sp>
        <p:nvSpPr>
          <p:cNvPr id="69" name="十字星 23"/>
          <p:cNvSpPr/>
          <p:nvPr/>
        </p:nvSpPr>
        <p:spPr>
          <a:xfrm>
            <a:off x="3473039" y="2282079"/>
            <a:ext cx="339725" cy="304165"/>
          </a:xfrm>
          <a:prstGeom prst="star4">
            <a:avLst/>
          </a:prstGeom>
          <a:solidFill>
            <a:srgbClr val="FF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panose="020B0604020202020204"/>
              <a:buNone/>
              <a:defRPr/>
            </a:pPr>
            <a:endParaRPr kumimoji="0" lang="zh-CN" altLang="en-US" sz="1400" b="0" i="0" u="none" strike="noStrike" kern="0" cap="none" spc="0" normalizeH="0" baseline="0" noProof="0">
              <a:ln>
                <a:noFill/>
              </a:ln>
              <a:solidFill>
                <a:srgbClr val="C0504D">
                  <a:lumMod val="75000"/>
                </a:srgbClr>
              </a:solidFill>
              <a:effectLst/>
              <a:uLnTx/>
              <a:uFillTx/>
              <a:latin typeface="Times New Roman" panose="02020603050405020304" pitchFamily="18" charset="0"/>
              <a:ea typeface="宋体" pitchFamily="2" charset="-122"/>
              <a:cs typeface="Times New Roman" panose="02020603050405020304" pitchFamily="18" charset="0"/>
              <a:sym typeface="Arial" panose="020B0604020202020204"/>
            </a:endParaRPr>
          </a:p>
        </p:txBody>
      </p:sp>
      <p:sp>
        <p:nvSpPr>
          <p:cNvPr id="74" name="文本框 73"/>
          <p:cNvSpPr txBox="1"/>
          <p:nvPr/>
        </p:nvSpPr>
        <p:spPr>
          <a:xfrm>
            <a:off x="2874590" y="3356166"/>
            <a:ext cx="1435061" cy="515359"/>
          </a:xfrm>
          <a:prstGeom prst="rect">
            <a:avLst/>
          </a:prstGeom>
          <a:noFill/>
          <a:ln>
            <a:solidFill>
              <a:srgbClr val="F79646">
                <a:lumMod val="50000"/>
              </a:srgbClr>
            </a:solidFill>
          </a:ln>
        </p:spPr>
        <p:txBody>
          <a:bodyPr wrap="square" rtlCol="0">
            <a:noAutofit/>
          </a:bodyPr>
          <a:lstStyle/>
          <a:p>
            <a:pPr marL="0" marR="0" lvl="0" indent="0" algn="ctr" defTabSz="914400" eaLnBrk="1" fontAlgn="auto" latinLnBrk="0" hangingPunct="1">
              <a:lnSpc>
                <a:spcPct val="100000"/>
              </a:lnSpc>
              <a:spcBef>
                <a:spcPts val="0"/>
              </a:spcBef>
              <a:spcAft>
                <a:spcPts val="0"/>
              </a:spcAft>
              <a:buClr>
                <a:srgbClr val="000000"/>
              </a:buClr>
              <a:buSzTx/>
              <a:buFont typeface="Arial" panose="020B0604020202020204"/>
              <a:buNone/>
              <a:defRPr/>
            </a:pPr>
            <a:r>
              <a:rPr kumimoji="0" lang="en-US" altLang="zh-CN" sz="1200" b="1" i="0" u="none" strike="noStrike" kern="0" cap="none" spc="0" normalizeH="0" baseline="0" noProof="0" dirty="0">
                <a:ln>
                  <a:noFill/>
                </a:ln>
                <a:solidFill>
                  <a:srgbClr val="F79646">
                    <a:lumMod val="50000"/>
                  </a:srgbClr>
                </a:solidFill>
                <a:effectLst/>
                <a:uLnTx/>
                <a:uFillTx/>
                <a:latin typeface="Times New Roman" panose="02020603050405020304" pitchFamily="18" charset="0"/>
                <a:cs typeface="Times New Roman" panose="02020603050405020304" pitchFamily="18" charset="0"/>
                <a:sym typeface="Arial" panose="020B0604020202020204"/>
              </a:rPr>
              <a:t>2026.3 SA1 6G study </a:t>
            </a:r>
            <a:r>
              <a:rPr lang="en-US" altLang="zh-CN" sz="1200" b="1" kern="0" dirty="0">
                <a:solidFill>
                  <a:srgbClr val="F79646">
                    <a:lumMod val="50000"/>
                  </a:srgbClr>
                </a:solidFill>
                <a:latin typeface="Times New Roman" panose="02020603050405020304" pitchFamily="18" charset="0"/>
                <a:cs typeface="Times New Roman" panose="02020603050405020304" pitchFamily="18" charset="0"/>
                <a:sym typeface="Arial" panose="020B0604020202020204"/>
              </a:rPr>
              <a:t>complement</a:t>
            </a:r>
            <a:endParaRPr kumimoji="0" lang="en-US" altLang="zh-CN" sz="1200" b="1" i="0" u="none" strike="noStrike" kern="0" cap="none" spc="0" normalizeH="0" baseline="0" noProof="0" dirty="0">
              <a:ln>
                <a:noFill/>
              </a:ln>
              <a:solidFill>
                <a:srgbClr val="F79646">
                  <a:lumMod val="50000"/>
                </a:srgbClr>
              </a:solidFill>
              <a:effectLst/>
              <a:uLnTx/>
              <a:uFillTx/>
              <a:latin typeface="Times New Roman" panose="02020603050405020304" pitchFamily="18" charset="0"/>
              <a:cs typeface="Times New Roman" panose="02020603050405020304" pitchFamily="18" charset="0"/>
              <a:sym typeface="Arial" panose="020B0604020202020204"/>
            </a:endParaRPr>
          </a:p>
        </p:txBody>
      </p:sp>
      <p:sp>
        <p:nvSpPr>
          <p:cNvPr id="8" name="文本框 7"/>
          <p:cNvSpPr txBox="1"/>
          <p:nvPr/>
        </p:nvSpPr>
        <p:spPr>
          <a:xfrm>
            <a:off x="168080" y="4165187"/>
            <a:ext cx="11974830" cy="2287811"/>
          </a:xfrm>
          <a:prstGeom prst="rect">
            <a:avLst/>
          </a:prstGeom>
          <a:noFill/>
        </p:spPr>
        <p:txBody>
          <a:bodyPr wrap="square" rtlCol="0">
            <a:noAutofit/>
          </a:bodyPr>
          <a:lstStyle/>
          <a:p>
            <a:pPr marL="342900" indent="-342900">
              <a:spcBef>
                <a:spcPts val="600"/>
              </a:spcBef>
              <a:spcAft>
                <a:spcPts val="0"/>
              </a:spcAft>
              <a:buFont typeface="Wingdings" panose="05000000000000000000" pitchFamily="2" charset="2"/>
              <a:buAutoNum type="arabicPeriod"/>
            </a:pPr>
            <a:r>
              <a:rPr lang="en-US" altLang="zh-CN" dirty="0">
                <a:latin typeface="+mn-lt"/>
                <a:ea typeface="微软雅黑" panose="020B0503020204020204" pitchFamily="34" charset="-122"/>
                <a:cs typeface="Times New Roman" panose="02020603050405020304" pitchFamily="18" charset="0"/>
                <a:sym typeface="Arial" panose="020B0604020202020204"/>
              </a:rPr>
              <a:t>Fully considered the SA1 requirement, especially the new service and</a:t>
            </a:r>
            <a:r>
              <a:rPr lang="zh-CN" altLang="en-US" dirty="0">
                <a:latin typeface="+mn-lt"/>
                <a:ea typeface="微软雅黑" panose="020B0503020204020204" pitchFamily="34" charset="-122"/>
                <a:cs typeface="Times New Roman" panose="02020603050405020304" pitchFamily="18" charset="0"/>
                <a:sym typeface="Arial" panose="020B0604020202020204"/>
              </a:rPr>
              <a:t> </a:t>
            </a:r>
            <a:r>
              <a:rPr lang="en-US" altLang="zh-CN" dirty="0">
                <a:latin typeface="+mn-lt"/>
                <a:ea typeface="微软雅黑" panose="020B0503020204020204" pitchFamily="34" charset="-122"/>
                <a:cs typeface="Times New Roman" panose="02020603050405020304" pitchFamily="18" charset="0"/>
                <a:sym typeface="Arial" panose="020B0604020202020204"/>
              </a:rPr>
              <a:t>scenarios e.g., AI agent communication. </a:t>
            </a:r>
          </a:p>
          <a:p>
            <a:pPr marL="342900" indent="-342900">
              <a:spcBef>
                <a:spcPts val="600"/>
              </a:spcBef>
              <a:spcAft>
                <a:spcPts val="0"/>
              </a:spcAft>
              <a:buFont typeface="Wingdings" panose="05000000000000000000" pitchFamily="2" charset="2"/>
              <a:buAutoNum type="arabicPeriod"/>
            </a:pPr>
            <a:r>
              <a:rPr lang="en-US" altLang="zh-CN" dirty="0">
                <a:latin typeface="+mn-lt"/>
                <a:ea typeface="微软雅黑" panose="020B0503020204020204" pitchFamily="34" charset="-122"/>
                <a:cs typeface="Times New Roman" panose="02020603050405020304" pitchFamily="18" charset="0"/>
                <a:sym typeface="Arial" panose="020B0604020202020204"/>
              </a:rPr>
              <a:t>6GC shall be ready at the same time of 6G RAN. And Single drop and single architecture is preferred</a:t>
            </a:r>
          </a:p>
          <a:p>
            <a:pPr marL="342900" indent="-342900">
              <a:spcBef>
                <a:spcPts val="600"/>
              </a:spcBef>
              <a:spcAft>
                <a:spcPts val="0"/>
              </a:spcAft>
              <a:buFont typeface="Wingdings" panose="05000000000000000000" pitchFamily="2" charset="2"/>
              <a:buAutoNum type="arabicPeriod"/>
            </a:pPr>
            <a:r>
              <a:rPr lang="en-US" altLang="zh-CN" b="1" u="sng" dirty="0">
                <a:latin typeface="+mn-lt"/>
                <a:ea typeface="微软雅黑" panose="020B0503020204020204" pitchFamily="34" charset="-122"/>
                <a:cs typeface="Times New Roman" panose="02020603050405020304" pitchFamily="18" charset="0"/>
                <a:sym typeface="Arial" panose="020B0604020202020204"/>
              </a:rPr>
              <a:t>1+N design philosophy</a:t>
            </a:r>
            <a:r>
              <a:rPr lang="en-US" altLang="zh-CN" dirty="0">
                <a:latin typeface="+mn-lt"/>
                <a:ea typeface="微软雅黑" panose="020B0503020204020204" pitchFamily="34" charset="-122"/>
                <a:cs typeface="Times New Roman" panose="02020603050405020304" pitchFamily="18" charset="0"/>
                <a:sym typeface="Arial" panose="020B0604020202020204"/>
              </a:rPr>
              <a:t>, i.e., For Communication and Beyond Communication</a:t>
            </a:r>
          </a:p>
          <a:p>
            <a:pPr marL="800100" lvl="1" indent="-342900">
              <a:spcBef>
                <a:spcPts val="600"/>
              </a:spcBef>
              <a:spcAft>
                <a:spcPts val="0"/>
              </a:spcAft>
              <a:buFont typeface="Arial" panose="020B0604020202020204" pitchFamily="34" charset="0"/>
              <a:buChar char="•"/>
            </a:pPr>
            <a:r>
              <a:rPr lang="en-US" altLang="zh-CN" b="1" dirty="0">
                <a:latin typeface="+mn-lt"/>
                <a:ea typeface="微软雅黑" panose="020B0503020204020204" pitchFamily="34" charset="-122"/>
                <a:cs typeface="Times New Roman" panose="02020603050405020304" pitchFamily="18" charset="0"/>
                <a:sym typeface="Arial" panose="020B0604020202020204"/>
              </a:rPr>
              <a:t>Communication (1 Basis)</a:t>
            </a:r>
            <a:r>
              <a:rPr lang="en-US" altLang="zh-CN" dirty="0">
                <a:latin typeface="+mn-lt"/>
                <a:ea typeface="微软雅黑" panose="020B0503020204020204" pitchFamily="34" charset="-122"/>
                <a:cs typeface="Times New Roman" panose="02020603050405020304" pitchFamily="18" charset="0"/>
                <a:sym typeface="Arial" panose="020B0604020202020204"/>
              </a:rPr>
              <a:t>, SBA enhancement(NAS, NF/service redesign and protocol enhancement) , simplified networking, integration with 6G Satellite access.</a:t>
            </a:r>
          </a:p>
          <a:p>
            <a:pPr marL="800100" lvl="1" indent="-342900">
              <a:spcBef>
                <a:spcPts val="600"/>
              </a:spcBef>
              <a:spcAft>
                <a:spcPts val="0"/>
              </a:spcAft>
              <a:buFont typeface="Arial" panose="020B0604020202020204" pitchFamily="34" charset="0"/>
              <a:buChar char="•"/>
            </a:pPr>
            <a:r>
              <a:rPr lang="en-US" altLang="zh-CN" b="1" dirty="0">
                <a:latin typeface="+mn-lt"/>
                <a:ea typeface="微软雅黑" panose="020B0503020204020204" pitchFamily="34" charset="-122"/>
                <a:cs typeface="Times New Roman" panose="02020603050405020304" pitchFamily="18" charset="0"/>
                <a:sym typeface="Arial" panose="020B0604020202020204"/>
              </a:rPr>
              <a:t>Beyond Communication (N Capabilities)</a:t>
            </a:r>
            <a:r>
              <a:rPr lang="en-US" altLang="zh-CN" dirty="0">
                <a:latin typeface="+mn-lt"/>
                <a:ea typeface="微软雅黑" panose="020B0503020204020204" pitchFamily="34" charset="-122"/>
                <a:cs typeface="Times New Roman" panose="02020603050405020304" pitchFamily="18" charset="0"/>
                <a:sym typeface="Arial" panose="020B0604020202020204"/>
              </a:rPr>
              <a:t>, Computing as a service, AI native and enable AI-agent communication, Unified data management and exposure, ISAC. </a:t>
            </a:r>
            <a:endParaRPr lang="en-US" altLang="zh-CN" dirty="0">
              <a:solidFill>
                <a:schemeClr val="tx1"/>
              </a:solidFill>
              <a:latin typeface="+mn-lt"/>
              <a:ea typeface="微软雅黑" panose="020B0503020204020204" pitchFamily="34" charset="-122"/>
              <a:cs typeface="Times New Roman" panose="02020603050405020304" pitchFamily="18" charset="0"/>
            </a:endParaRPr>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idx="1"/>
          </p:nvPr>
        </p:nvSpPr>
        <p:spPr>
          <a:xfrm>
            <a:off x="173735" y="1797050"/>
            <a:ext cx="11418190" cy="4351338"/>
          </a:xfrm>
          <a:noFill/>
        </p:spPr>
        <p:txBody>
          <a:bodyPr wrap="square" rtlCol="0">
            <a:noAutofit/>
          </a:bodyPr>
          <a:lstStyle/>
          <a:p>
            <a:pPr defTabSz="457200">
              <a:lnSpc>
                <a:spcPct val="100000"/>
              </a:lnSpc>
              <a:spcBef>
                <a:spcPts val="600"/>
              </a:spcBef>
              <a:buFont typeface="Wingdings" panose="05000000000000000000" pitchFamily="2" charset="2"/>
              <a:buChar char="Ø"/>
            </a:pPr>
            <a:r>
              <a:rPr lang="en-US" altLang="zh-CN" sz="1800" b="0" dirty="0">
                <a:solidFill>
                  <a:schemeClr val="tx1"/>
                </a:solidFill>
                <a:cs typeface="Times New Roman" panose="02020603050405020304" pitchFamily="18" charset="0"/>
              </a:rPr>
              <a:t>SA2 SID approved with </a:t>
            </a:r>
            <a:r>
              <a:rPr lang="en-US" altLang="zh-CN" sz="1800" dirty="0">
                <a:solidFill>
                  <a:schemeClr val="tx1"/>
                </a:solidFill>
                <a:cs typeface="Times New Roman" panose="02020603050405020304" pitchFamily="18" charset="0"/>
              </a:rPr>
              <a:t>high level requirements of 6G architecture and functionality design</a:t>
            </a:r>
            <a:r>
              <a:rPr lang="en-US" altLang="zh-CN" sz="1800" b="0" dirty="0">
                <a:solidFill>
                  <a:schemeClr val="tx1"/>
                </a:solidFill>
                <a:cs typeface="Times New Roman" panose="02020603050405020304" pitchFamily="18" charset="0"/>
              </a:rPr>
              <a:t>, not to put too much restrictions. The scope should include 1+N</a:t>
            </a:r>
          </a:p>
          <a:p>
            <a:pPr defTabSz="457200">
              <a:lnSpc>
                <a:spcPct val="100000"/>
              </a:lnSpc>
              <a:spcBef>
                <a:spcPts val="600"/>
              </a:spcBef>
              <a:buFont typeface="Wingdings" panose="05000000000000000000" pitchFamily="2" charset="2"/>
              <a:buChar char="Ø"/>
            </a:pPr>
            <a:r>
              <a:rPr lang="en-US" altLang="zh-CN" sz="1800" dirty="0">
                <a:solidFill>
                  <a:schemeClr val="tx1"/>
                </a:solidFill>
                <a:cs typeface="Times New Roman" panose="02020603050405020304" pitchFamily="18" charset="0"/>
              </a:rPr>
              <a:t>The main procedures in SA2 6G Study Phase include Key issue, Solution and Conclusion.</a:t>
            </a:r>
          </a:p>
          <a:p>
            <a:pPr marL="630555" indent="-367030" defTabSz="457200">
              <a:lnSpc>
                <a:spcPct val="100000"/>
              </a:lnSpc>
              <a:spcBef>
                <a:spcPts val="600"/>
              </a:spcBef>
            </a:pPr>
            <a:r>
              <a:rPr lang="en-US" altLang="zh-CN" sz="1800" b="0" dirty="0">
                <a:solidFill>
                  <a:schemeClr val="tx1"/>
                </a:solidFill>
                <a:cs typeface="Times New Roman" panose="02020603050405020304" pitchFamily="18" charset="0"/>
              </a:rPr>
              <a:t>Key issue(s) should be finalized in March of 2026, with considering the SA1 close the requirement TR at that time.</a:t>
            </a:r>
          </a:p>
          <a:p>
            <a:pPr marL="630555" indent="-367030" defTabSz="457200">
              <a:lnSpc>
                <a:spcPct val="100000"/>
              </a:lnSpc>
              <a:spcBef>
                <a:spcPts val="600"/>
              </a:spcBef>
            </a:pPr>
            <a:r>
              <a:rPr lang="en-US" altLang="zh-CN" sz="1800" b="0" dirty="0">
                <a:solidFill>
                  <a:schemeClr val="tx1"/>
                </a:solidFill>
                <a:cs typeface="Times New Roman" panose="02020603050405020304" pitchFamily="18" charset="0"/>
              </a:rPr>
              <a:t>New Solutions in Rel-20 finalized in the end of 2026.</a:t>
            </a:r>
          </a:p>
          <a:p>
            <a:pPr marL="630555" indent="-367030" defTabSz="457200">
              <a:lnSpc>
                <a:spcPct val="100000"/>
              </a:lnSpc>
              <a:spcBef>
                <a:spcPts val="600"/>
              </a:spcBef>
            </a:pPr>
            <a:r>
              <a:rPr lang="en-US" altLang="zh-CN" sz="1800" b="0" dirty="0">
                <a:solidFill>
                  <a:schemeClr val="tx1"/>
                </a:solidFill>
                <a:cs typeface="Times New Roman" panose="02020603050405020304" pitchFamily="18" charset="0"/>
              </a:rPr>
              <a:t>TR Conclusion in March 2027.</a:t>
            </a:r>
          </a:p>
          <a:p>
            <a:pPr defTabSz="457200">
              <a:lnSpc>
                <a:spcPct val="100000"/>
              </a:lnSpc>
              <a:spcBef>
                <a:spcPts val="600"/>
              </a:spcBef>
              <a:buFont typeface="Wingdings" panose="05000000000000000000" pitchFamily="2" charset="2"/>
              <a:buChar char="Ø"/>
            </a:pPr>
            <a:r>
              <a:rPr lang="en-US" altLang="zh-CN" sz="1800" b="0" dirty="0">
                <a:solidFill>
                  <a:schemeClr val="tx1"/>
                </a:solidFill>
                <a:cs typeface="Times New Roman" panose="02020603050405020304" pitchFamily="18" charset="0"/>
              </a:rPr>
              <a:t>During the study there are some suggestions as below:</a:t>
            </a:r>
          </a:p>
          <a:p>
            <a:pPr marL="630555" lvl="1" indent="-367030" algn="l" defTabSz="457200">
              <a:lnSpc>
                <a:spcPct val="100000"/>
              </a:lnSpc>
              <a:spcBef>
                <a:spcPts val="600"/>
              </a:spcBef>
              <a:buFont typeface="Arial" panose="020B0604020202020204" pitchFamily="34" charset="0"/>
              <a:buChar char="•"/>
            </a:pPr>
            <a:r>
              <a:rPr lang="en-US" altLang="zh-CN" sz="1800" dirty="0">
                <a:cs typeface="Times New Roman" panose="02020603050405020304" pitchFamily="18" charset="0"/>
              </a:rPr>
              <a:t>Communication enhancement and beyond communication should start at same time.</a:t>
            </a:r>
          </a:p>
          <a:p>
            <a:pPr marL="630555" lvl="1" indent="-367030" algn="l" defTabSz="457200">
              <a:lnSpc>
                <a:spcPct val="100000"/>
              </a:lnSpc>
              <a:spcBef>
                <a:spcPts val="600"/>
              </a:spcBef>
              <a:buFont typeface="Arial" panose="020B0604020202020204" pitchFamily="34" charset="0"/>
              <a:buChar char="•"/>
            </a:pPr>
            <a:r>
              <a:rPr lang="en-US" altLang="zh-CN" sz="1800" dirty="0">
                <a:ea typeface="微软雅黑" panose="020B0503020204020204" pitchFamily="34" charset="-122"/>
                <a:cs typeface="Times New Roman" panose="02020603050405020304" pitchFamily="18" charset="0"/>
              </a:rPr>
              <a:t>The discussion of interworking</a:t>
            </a:r>
            <a:r>
              <a:rPr lang="zh-CN" altLang="en-US" sz="1800" dirty="0">
                <a:ea typeface="微软雅黑" panose="020B0503020204020204" pitchFamily="34" charset="-122"/>
                <a:cs typeface="Times New Roman" panose="02020603050405020304" pitchFamily="18" charset="0"/>
              </a:rPr>
              <a:t> </a:t>
            </a:r>
            <a:r>
              <a:rPr lang="en-US" altLang="zh-CN" sz="1800" dirty="0">
                <a:ea typeface="微软雅黑" panose="020B0503020204020204" pitchFamily="34" charset="-122"/>
                <a:cs typeface="Times New Roman" panose="02020603050405020304" pitchFamily="18" charset="0"/>
              </a:rPr>
              <a:t>and</a:t>
            </a:r>
            <a:r>
              <a:rPr lang="zh-CN" altLang="en-US" sz="1800" dirty="0">
                <a:ea typeface="微软雅黑" panose="020B0503020204020204" pitchFamily="34" charset="-122"/>
                <a:cs typeface="Times New Roman" panose="02020603050405020304" pitchFamily="18" charset="0"/>
              </a:rPr>
              <a:t> </a:t>
            </a:r>
            <a:r>
              <a:rPr lang="en-US" altLang="zh-CN" sz="1800" dirty="0">
                <a:ea typeface="微软雅黑" panose="020B0503020204020204" pitchFamily="34" charset="-122"/>
                <a:cs typeface="Times New Roman" panose="02020603050405020304" pitchFamily="18" charset="0"/>
              </a:rPr>
              <a:t>migration is suggested to start when the architecture is stable.</a:t>
            </a:r>
          </a:p>
          <a:p>
            <a:pPr marL="630555" lvl="1" indent="-367030" algn="l" defTabSz="457200">
              <a:lnSpc>
                <a:spcPct val="100000"/>
              </a:lnSpc>
              <a:spcBef>
                <a:spcPts val="600"/>
              </a:spcBef>
              <a:buFont typeface="Arial" panose="020B0604020202020204" pitchFamily="34" charset="0"/>
              <a:buChar char="•"/>
            </a:pPr>
            <a:r>
              <a:rPr lang="en-US" altLang="zh-CN" sz="1800" dirty="0">
                <a:ea typeface="微软雅黑" panose="020B0503020204020204" pitchFamily="34" charset="-122"/>
                <a:cs typeface="Times New Roman" panose="02020603050405020304" pitchFamily="18" charset="0"/>
              </a:rPr>
              <a:t>The technology which has less requirement from operators may have low priority to be discussed and studied. </a:t>
            </a:r>
          </a:p>
          <a:p>
            <a:pPr marL="630555" indent="-367030" defTabSz="457200">
              <a:lnSpc>
                <a:spcPct val="100000"/>
              </a:lnSpc>
              <a:spcBef>
                <a:spcPts val="0"/>
              </a:spcBef>
            </a:pPr>
            <a:endParaRPr lang="zh-CN" altLang="en-US" sz="1800" b="0" dirty="0">
              <a:solidFill>
                <a:schemeClr val="tx1"/>
              </a:solidFill>
              <a:cs typeface="Times New Roman" panose="02020603050405020304" pitchFamily="18" charset="0"/>
            </a:endParaRPr>
          </a:p>
        </p:txBody>
      </p:sp>
      <p:sp>
        <p:nvSpPr>
          <p:cNvPr id="4" name="标题 1"/>
          <p:cNvSpPr txBox="1"/>
          <p:nvPr/>
        </p:nvSpPr>
        <p:spPr>
          <a:xfrm>
            <a:off x="173735" y="870844"/>
            <a:ext cx="11022618" cy="39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nSpc>
                <a:spcPct val="90000"/>
              </a:lnSpc>
              <a:defRPr sz="2400">
                <a:latin typeface="+mj-lt"/>
                <a:ea typeface="+mj-ea"/>
                <a:cs typeface="+mj-cs"/>
              </a:defRPr>
            </a:lvl1pPr>
            <a:lvl2pPr>
              <a:lnSpc>
                <a:spcPct val="90000"/>
              </a:lnSpc>
              <a:defRPr sz="4400">
                <a:latin typeface="Calibri Light" panose="020F0302020204030204" pitchFamily="34" charset="0"/>
              </a:defRPr>
            </a:lvl2pPr>
            <a:lvl3pPr>
              <a:lnSpc>
                <a:spcPct val="90000"/>
              </a:lnSpc>
              <a:defRPr sz="4400">
                <a:latin typeface="Calibri Light" panose="020F0302020204030204" pitchFamily="34" charset="0"/>
              </a:defRPr>
            </a:lvl3pPr>
            <a:lvl4pPr>
              <a:lnSpc>
                <a:spcPct val="90000"/>
              </a:lnSpc>
              <a:defRPr sz="4400">
                <a:latin typeface="Calibri Light" panose="020F0302020204030204" pitchFamily="34" charset="0"/>
              </a:defRPr>
            </a:lvl4pPr>
            <a:lvl5pPr>
              <a:lnSpc>
                <a:spcPct val="90000"/>
              </a:lnSpc>
              <a:defRPr sz="4400">
                <a:latin typeface="Calibri Light" panose="020F0302020204030204" pitchFamily="34" charset="0"/>
              </a:defRPr>
            </a:lvl5pPr>
            <a:lvl6pPr marL="457200" fontAlgn="base">
              <a:lnSpc>
                <a:spcPct val="90000"/>
              </a:lnSpc>
              <a:spcBef>
                <a:spcPct val="0"/>
              </a:spcBef>
              <a:spcAft>
                <a:spcPct val="0"/>
              </a:spcAft>
              <a:defRPr sz="4400">
                <a:latin typeface="Calibri Light" panose="020F0302020204030204" pitchFamily="34" charset="0"/>
              </a:defRPr>
            </a:lvl6pPr>
            <a:lvl7pPr marL="914400" fontAlgn="base">
              <a:lnSpc>
                <a:spcPct val="90000"/>
              </a:lnSpc>
              <a:spcBef>
                <a:spcPct val="0"/>
              </a:spcBef>
              <a:spcAft>
                <a:spcPct val="0"/>
              </a:spcAft>
              <a:defRPr sz="4400">
                <a:latin typeface="Calibri Light" panose="020F0302020204030204" pitchFamily="34" charset="0"/>
              </a:defRPr>
            </a:lvl7pPr>
            <a:lvl8pPr marL="1371600" fontAlgn="base">
              <a:lnSpc>
                <a:spcPct val="90000"/>
              </a:lnSpc>
              <a:spcBef>
                <a:spcPct val="0"/>
              </a:spcBef>
              <a:spcAft>
                <a:spcPct val="0"/>
              </a:spcAft>
              <a:defRPr sz="4400">
                <a:latin typeface="Calibri Light" panose="020F0302020204030204" pitchFamily="34" charset="0"/>
              </a:defRPr>
            </a:lvl8pPr>
            <a:lvl9pPr marL="1828800" fontAlgn="base">
              <a:lnSpc>
                <a:spcPct val="90000"/>
              </a:lnSpc>
              <a:spcBef>
                <a:spcPct val="0"/>
              </a:spcBef>
              <a:spcAft>
                <a:spcPct val="0"/>
              </a:spcAft>
              <a:defRPr sz="4400">
                <a:latin typeface="Calibri Light" panose="020F0302020204030204" pitchFamily="34" charset="0"/>
              </a:defRPr>
            </a:lvl9pPr>
          </a:lstStyle>
          <a:p>
            <a:r>
              <a:rPr lang="en-US" altLang="zh-CN" b="1" dirty="0">
                <a:sym typeface="+mn-ea"/>
              </a:rPr>
              <a:t>3GPP 6G Architecture Study Phase Work Plan</a:t>
            </a:r>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23327" y="835270"/>
            <a:ext cx="10515600" cy="594618"/>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zh-CN" sz="2400" dirty="0"/>
              <a:t>Some considerations of 6G Architecture Design</a:t>
            </a:r>
            <a:endParaRPr lang="zh-CN" altLang="en-US" sz="2400" dirty="0"/>
          </a:p>
        </p:txBody>
      </p:sp>
      <p:sp>
        <p:nvSpPr>
          <p:cNvPr id="4" name="矩形 3"/>
          <p:cNvSpPr/>
          <p:nvPr/>
        </p:nvSpPr>
        <p:spPr>
          <a:xfrm>
            <a:off x="280766" y="1813148"/>
            <a:ext cx="5394642" cy="369455"/>
          </a:xfrm>
          <a:prstGeom prst="rect">
            <a:avLst/>
          </a:prstGeom>
          <a:solidFill>
            <a:schemeClr val="accent1"/>
          </a:solidFill>
          <a:ln w="6350" cap="flat" cmpd="sng" algn="ctr">
            <a:noFill/>
            <a:prstDash val="solid"/>
            <a:miter lim="800000"/>
          </a:ln>
          <a:effectLst/>
        </p:spPr>
        <p:txBody>
          <a:bodyPr rtlCol="0" anchor="ctr"/>
          <a:lstStyle/>
          <a:p>
            <a:pPr algn="ctr" defTabSz="914400"/>
            <a:r>
              <a:rPr lang="en-US" altLang="zh-CN" sz="2000" b="1" kern="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Type of </a:t>
            </a:r>
            <a:r>
              <a:rPr lang="en-US" altLang="zh-CN" sz="2000" b="1" kern="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6G core</a:t>
            </a:r>
            <a:r>
              <a:rPr lang="en-US" altLang="zh-CN" sz="2000" b="1" kern="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 6GC, not 5GC +</a:t>
            </a:r>
            <a:r>
              <a:rPr lang="zh-CN" altLang="en-US" sz="2000" b="1" kern="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 </a:t>
            </a:r>
          </a:p>
        </p:txBody>
      </p:sp>
      <p:sp>
        <p:nvSpPr>
          <p:cNvPr id="5" name="矩形 4"/>
          <p:cNvSpPr/>
          <p:nvPr/>
        </p:nvSpPr>
        <p:spPr>
          <a:xfrm>
            <a:off x="299709" y="2222543"/>
            <a:ext cx="5494421" cy="2126778"/>
          </a:xfrm>
          <a:prstGeom prst="rect">
            <a:avLst/>
          </a:prstGeom>
          <a:noFill/>
          <a:ln w="19050" cap="flat" cmpd="sng" algn="ctr">
            <a:solidFill>
              <a:schemeClr val="accent1">
                <a:lumMod val="50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6" name="文本框 5"/>
          <p:cNvSpPr txBox="1"/>
          <p:nvPr/>
        </p:nvSpPr>
        <p:spPr>
          <a:xfrm>
            <a:off x="262919" y="2197897"/>
            <a:ext cx="5375698" cy="2200602"/>
          </a:xfrm>
          <a:prstGeom prst="rect">
            <a:avLst/>
          </a:prstGeom>
          <a:noFill/>
        </p:spPr>
        <p:txBody>
          <a:bodyPr wrap="square">
            <a:spAutoFit/>
          </a:bodyPr>
          <a:lstStyle/>
          <a:p>
            <a:pPr marL="285750" indent="-285750" defTabSz="914400">
              <a:spcBef>
                <a:spcPts val="600"/>
              </a:spcBef>
              <a:spcAft>
                <a:spcPts val="0"/>
              </a:spcAft>
              <a:buFont typeface="Arial" panose="020B0604020202020204" pitchFamily="34" charset="0"/>
              <a:buChar char="•"/>
            </a:pPr>
            <a:r>
              <a:rPr lang="en-US" altLang="zh-CN" sz="14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6G NAS should be designed to allow more flexibility for introducing new services. </a:t>
            </a:r>
          </a:p>
          <a:p>
            <a:pPr marL="285750" indent="-285750" defTabSz="914400">
              <a:spcBef>
                <a:spcPts val="600"/>
              </a:spcBef>
              <a:spcAft>
                <a:spcPts val="0"/>
              </a:spcAft>
              <a:buFont typeface="Arial" panose="020B0604020202020204" pitchFamily="34" charset="0"/>
              <a:buChar char="•"/>
            </a:pPr>
            <a:r>
              <a:rPr lang="en-US" altLang="zh-CN" sz="14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Easy for new service deployment/test, e.g.: Sensing, AI. </a:t>
            </a:r>
          </a:p>
          <a:p>
            <a:pPr marL="285750" indent="-285750" defTabSz="914400">
              <a:spcBef>
                <a:spcPts val="600"/>
              </a:spcBef>
              <a:spcAft>
                <a:spcPts val="0"/>
              </a:spcAft>
              <a:buFont typeface="Arial" panose="020B0604020202020204" pitchFamily="34" charset="0"/>
              <a:buChar char="•"/>
            </a:pPr>
            <a:r>
              <a:rPr lang="en-US" altLang="zh-CN" sz="14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New 6G NFs introduction may impact the architecture. </a:t>
            </a:r>
          </a:p>
          <a:p>
            <a:pPr marL="285750" indent="-285750" defTabSz="914400">
              <a:spcBef>
                <a:spcPts val="600"/>
              </a:spcBef>
              <a:spcAft>
                <a:spcPts val="0"/>
              </a:spcAft>
              <a:buFont typeface="Arial" panose="020B0604020202020204" pitchFamily="34" charset="0"/>
              <a:buChar char="•"/>
            </a:pPr>
            <a:r>
              <a:rPr lang="en-US" altLang="zh-CN" sz="14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Support various types of UE.</a:t>
            </a:r>
          </a:p>
          <a:p>
            <a:pPr marL="285750" indent="-285750" defTabSz="914400">
              <a:spcBef>
                <a:spcPts val="600"/>
              </a:spcBef>
              <a:spcAft>
                <a:spcPts val="0"/>
              </a:spcAft>
              <a:buFont typeface="Arial" panose="020B0604020202020204" pitchFamily="34" charset="0"/>
              <a:buChar char="•"/>
            </a:pPr>
            <a:r>
              <a:rPr lang="en-US" altLang="zh-CN" sz="14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6G Architecture support </a:t>
            </a:r>
            <a:r>
              <a:rPr lang="en-US" altLang="zh-CN" sz="1400" dirty="0">
                <a:latin typeface="Times New Roman" panose="02020603050405020304" pitchFamily="18" charset="0"/>
                <a:cs typeface="Times New Roman" panose="02020603050405020304" pitchFamily="18" charset="0"/>
              </a:rPr>
              <a:t>communication enhancement and beyond communication, future approve.</a:t>
            </a:r>
            <a:endParaRPr lang="en-US" altLang="zh-CN" sz="14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endParaRPr>
          </a:p>
          <a:p>
            <a:pPr marL="285750" indent="-285750" defTabSz="914400">
              <a:spcBef>
                <a:spcPts val="600"/>
              </a:spcBef>
              <a:spcAft>
                <a:spcPts val="0"/>
              </a:spcAft>
              <a:buFont typeface="Arial" panose="020B0604020202020204" pitchFamily="34" charset="0"/>
              <a:buChar char="•"/>
            </a:pPr>
            <a:endParaRPr lang="en-US" altLang="zh-CN" sz="14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7" name="矩形 6"/>
          <p:cNvSpPr/>
          <p:nvPr/>
        </p:nvSpPr>
        <p:spPr>
          <a:xfrm>
            <a:off x="6095803" y="1805834"/>
            <a:ext cx="5375696" cy="369455"/>
          </a:xfrm>
          <a:prstGeom prst="rect">
            <a:avLst/>
          </a:prstGeom>
          <a:solidFill>
            <a:schemeClr val="accent1"/>
          </a:solidFill>
          <a:ln w="6350" cap="flat" cmpd="sng" algn="ctr">
            <a:noFill/>
            <a:prstDash val="solid"/>
            <a:miter lim="800000"/>
          </a:ln>
          <a:effectLst/>
        </p:spPr>
        <p:txBody>
          <a:bodyPr rtlCol="0" anchor="ctr"/>
          <a:lstStyle/>
          <a:p>
            <a:pPr algn="ctr" defTabSz="914400"/>
            <a:r>
              <a:rPr lang="en-US" altLang="zh-CN" sz="2000" b="1" kern="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Interworking with legacy network</a:t>
            </a:r>
          </a:p>
        </p:txBody>
      </p:sp>
      <p:sp>
        <p:nvSpPr>
          <p:cNvPr id="8" name="矩形 7"/>
          <p:cNvSpPr/>
          <p:nvPr/>
        </p:nvSpPr>
        <p:spPr>
          <a:xfrm>
            <a:off x="6104879" y="2227901"/>
            <a:ext cx="5375697" cy="2126778"/>
          </a:xfrm>
          <a:prstGeom prst="rect">
            <a:avLst/>
          </a:prstGeom>
          <a:noFill/>
          <a:ln w="19050" cap="flat" cmpd="sng" algn="ctr">
            <a:solidFill>
              <a:srgbClr val="00386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9" name="矩形 8"/>
          <p:cNvSpPr/>
          <p:nvPr/>
        </p:nvSpPr>
        <p:spPr>
          <a:xfrm>
            <a:off x="299710" y="4439916"/>
            <a:ext cx="5356952" cy="369455"/>
          </a:xfrm>
          <a:prstGeom prst="rect">
            <a:avLst/>
          </a:prstGeom>
          <a:solidFill>
            <a:schemeClr val="accent1"/>
          </a:solidFill>
          <a:ln w="63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000" b="1" i="0" u="none" strike="noStrike" kern="0" cap="none" spc="0" normalizeH="0" baseline="0" noProof="0" dirty="0">
                <a:ln>
                  <a:noFill/>
                </a:ln>
                <a:solidFill>
                  <a:prstClr val="white"/>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Architecture for ISAC</a:t>
            </a:r>
          </a:p>
        </p:txBody>
      </p:sp>
      <p:sp>
        <p:nvSpPr>
          <p:cNvPr id="10" name="矩形 9"/>
          <p:cNvSpPr/>
          <p:nvPr/>
        </p:nvSpPr>
        <p:spPr>
          <a:xfrm>
            <a:off x="284222" y="4908307"/>
            <a:ext cx="5509909" cy="1376630"/>
          </a:xfrm>
          <a:prstGeom prst="rect">
            <a:avLst/>
          </a:prstGeom>
          <a:noFill/>
          <a:ln w="19050" cap="flat" cmpd="sng" algn="ctr">
            <a:solidFill>
              <a:srgbClr val="00386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1" name="矩形 10"/>
          <p:cNvSpPr/>
          <p:nvPr/>
        </p:nvSpPr>
        <p:spPr>
          <a:xfrm>
            <a:off x="6095802" y="4431941"/>
            <a:ext cx="5375697" cy="369455"/>
          </a:xfrm>
          <a:prstGeom prst="rect">
            <a:avLst/>
          </a:prstGeom>
          <a:solidFill>
            <a:schemeClr val="accent1"/>
          </a:solidFill>
          <a:ln w="6350" cap="flat" cmpd="sng" algn="ctr">
            <a:noFill/>
            <a:prstDash val="solid"/>
            <a:miter lim="800000"/>
          </a:ln>
          <a:effectLst/>
        </p:spPr>
        <p:txBody>
          <a:bodyPr rtlCol="0" anchor="ctr"/>
          <a:lstStyle/>
          <a:p>
            <a:pPr algn="ctr" defTabSz="914400"/>
            <a:r>
              <a:rPr lang="en-US" altLang="zh-CN" sz="2000" b="1" kern="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Interworking Design</a:t>
            </a:r>
            <a:endParaRPr lang="en-US" altLang="zh-CN" sz="2000" b="1" kern="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2" name="矩形 11"/>
          <p:cNvSpPr/>
          <p:nvPr/>
        </p:nvSpPr>
        <p:spPr>
          <a:xfrm>
            <a:off x="6107929" y="4908305"/>
            <a:ext cx="5375499" cy="1376631"/>
          </a:xfrm>
          <a:prstGeom prst="rect">
            <a:avLst/>
          </a:prstGeom>
          <a:noFill/>
          <a:ln w="19050" cap="flat" cmpd="sng" algn="ctr">
            <a:solidFill>
              <a:srgbClr val="00386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3" name="文本框 12"/>
          <p:cNvSpPr txBox="1"/>
          <p:nvPr/>
        </p:nvSpPr>
        <p:spPr>
          <a:xfrm>
            <a:off x="6145234" y="4948944"/>
            <a:ext cx="5338293" cy="1298241"/>
          </a:xfrm>
          <a:prstGeom prst="rect">
            <a:avLst/>
          </a:prstGeom>
          <a:noFill/>
        </p:spPr>
        <p:txBody>
          <a:bodyPr wrap="square">
            <a:spAutoFit/>
          </a:bodyPr>
          <a:lstStyle/>
          <a:p>
            <a:pPr marL="285750" indent="-285750">
              <a:lnSpc>
                <a:spcPct val="125000"/>
              </a:lnSpc>
              <a:spcBef>
                <a:spcPts val="600"/>
              </a:spcBef>
              <a:spcAft>
                <a:spcPts val="0"/>
              </a:spcAft>
              <a:buFont typeface="Arial" panose="020B0604020202020204" pitchFamily="34" charset="0"/>
              <a:buChar char="•"/>
            </a:pPr>
            <a:r>
              <a:rPr lang="en-US" altLang="zh-CN" sz="14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N26 like interface (between 5G and 6G) is mandatory. </a:t>
            </a:r>
          </a:p>
          <a:p>
            <a:pPr marL="285750" indent="-285750">
              <a:lnSpc>
                <a:spcPct val="125000"/>
              </a:lnSpc>
              <a:spcBef>
                <a:spcPts val="600"/>
              </a:spcBef>
              <a:spcAft>
                <a:spcPts val="0"/>
              </a:spcAft>
              <a:buFont typeface="Arial" panose="020B0604020202020204" pitchFamily="34" charset="0"/>
              <a:buChar char="•"/>
            </a:pPr>
            <a:r>
              <a:rPr lang="en-US" altLang="zh-CN" sz="14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Dual Steer can be optional. May bring some benefits to UL/DL rates of user experience. </a:t>
            </a:r>
          </a:p>
          <a:p>
            <a:pPr marL="285750" indent="-285750">
              <a:lnSpc>
                <a:spcPct val="125000"/>
              </a:lnSpc>
              <a:spcBef>
                <a:spcPts val="600"/>
              </a:spcBef>
              <a:spcAft>
                <a:spcPts val="0"/>
              </a:spcAft>
              <a:buFont typeface="Arial" panose="020B0604020202020204" pitchFamily="34" charset="0"/>
              <a:buChar char="•"/>
            </a:pPr>
            <a:r>
              <a:rPr lang="en-US" altLang="zh-CN" sz="14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No Dual Connectivity for interworking. </a:t>
            </a:r>
          </a:p>
        </p:txBody>
      </p:sp>
      <p:sp>
        <p:nvSpPr>
          <p:cNvPr id="14" name="文本框 13"/>
          <p:cNvSpPr txBox="1"/>
          <p:nvPr/>
        </p:nvSpPr>
        <p:spPr>
          <a:xfrm>
            <a:off x="6141670" y="2296392"/>
            <a:ext cx="5375696" cy="2183098"/>
          </a:xfrm>
          <a:prstGeom prst="rect">
            <a:avLst/>
          </a:prstGeom>
          <a:noFill/>
        </p:spPr>
        <p:txBody>
          <a:bodyPr wrap="square">
            <a:spAutoFit/>
          </a:bodyPr>
          <a:lstStyle/>
          <a:p>
            <a:pPr algn="ctr" defTabSz="914400">
              <a:lnSpc>
                <a:spcPct val="125000"/>
              </a:lnSpc>
            </a:pPr>
            <a:r>
              <a:rPr lang="en-US" altLang="zh-CN" sz="1600" b="1" dirty="0">
                <a:latin typeface="Times New Roman" panose="02020603050405020304" pitchFamily="18" charset="0"/>
                <a:ea typeface="微软雅黑" panose="020B0503020204020204" pitchFamily="34" charset="-122"/>
                <a:cs typeface="Times New Roman" panose="02020603050405020304" pitchFamily="18" charset="0"/>
              </a:rPr>
              <a:t>No interworking with 2G/3G/4G</a:t>
            </a:r>
          </a:p>
          <a:p>
            <a:pPr algn="ctr" defTabSz="914400">
              <a:lnSpc>
                <a:spcPct val="125000"/>
              </a:lnSpc>
            </a:pPr>
            <a:r>
              <a:rPr lang="en-US" altLang="zh-CN" sz="1600" b="1" dirty="0">
                <a:latin typeface="Times New Roman" panose="02020603050405020304" pitchFamily="18" charset="0"/>
                <a:ea typeface="微软雅黑" panose="020B0503020204020204" pitchFamily="34" charset="-122"/>
                <a:cs typeface="Times New Roman" panose="02020603050405020304" pitchFamily="18" charset="0"/>
              </a:rPr>
              <a:t>Interwork with 5GS is mandatory. </a:t>
            </a:r>
            <a:endParaRPr lang="en-US" altLang="zh-CN" sz="1600" dirty="0">
              <a:latin typeface="Times New Roman" panose="02020603050405020304" pitchFamily="18" charset="0"/>
              <a:ea typeface="微软雅黑" panose="020B0503020204020204" pitchFamily="34" charset="-122"/>
              <a:cs typeface="Times New Roman" panose="02020603050405020304" pitchFamily="18" charset="0"/>
            </a:endParaRPr>
          </a:p>
          <a:p>
            <a:pPr marL="285750" indent="-285750">
              <a:lnSpc>
                <a:spcPct val="125000"/>
              </a:lnSpc>
              <a:spcBef>
                <a:spcPts val="600"/>
              </a:spcBef>
              <a:spcAft>
                <a:spcPts val="0"/>
              </a:spcAft>
              <a:buFont typeface="Arial" panose="020B0604020202020204" pitchFamily="34" charset="0"/>
              <a:buChar char="•"/>
            </a:pPr>
            <a:r>
              <a:rPr lang="en-US" altLang="zh-CN" sz="14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Spectrum for 2G/3G has been refarmed and 2G/3G equipment reducing</a:t>
            </a:r>
          </a:p>
          <a:p>
            <a:pPr marL="285750" indent="-285750">
              <a:lnSpc>
                <a:spcPct val="125000"/>
              </a:lnSpc>
              <a:spcBef>
                <a:spcPts val="600"/>
              </a:spcBef>
              <a:spcAft>
                <a:spcPts val="0"/>
              </a:spcAft>
              <a:buFont typeface="Arial" panose="020B0604020202020204" pitchFamily="34" charset="0"/>
              <a:buChar char="•"/>
            </a:pPr>
            <a:r>
              <a:rPr lang="en-US" altLang="zh-CN" sz="14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As report from GSMA</a:t>
            </a:r>
            <a:r>
              <a:rPr lang="en-US" altLang="zh-CN" sz="14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sym typeface="Wingdings 2" panose="05020102010507070707" pitchFamily="18" charset="2"/>
              </a:rPr>
              <a:t></a:t>
            </a:r>
            <a:r>
              <a:rPr lang="en-US" altLang="zh-CN" sz="14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 to 2023 5GS has covered 42% of population and still increasing. </a:t>
            </a:r>
          </a:p>
          <a:p>
            <a:pPr marL="285750" indent="-285750" defTabSz="914400">
              <a:lnSpc>
                <a:spcPct val="125000"/>
              </a:lnSpc>
              <a:buFont typeface="Wingdings" panose="05000000000000000000" pitchFamily="2" charset="2"/>
              <a:buChar char="l"/>
            </a:pPr>
            <a:endParaRPr lang="en-US" altLang="zh-CN" sz="14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6" name="文本框 15"/>
          <p:cNvSpPr txBox="1"/>
          <p:nvPr/>
        </p:nvSpPr>
        <p:spPr>
          <a:xfrm>
            <a:off x="223327" y="4908305"/>
            <a:ext cx="5677161" cy="951992"/>
          </a:xfrm>
          <a:prstGeom prst="rect">
            <a:avLst/>
          </a:prstGeom>
          <a:noFill/>
        </p:spPr>
        <p:txBody>
          <a:bodyPr wrap="square">
            <a:spAutoFit/>
          </a:bodyPr>
          <a:lstStyle/>
          <a:p>
            <a:pPr marL="285750" indent="-285750" defTabSz="914400">
              <a:lnSpc>
                <a:spcPct val="125000"/>
              </a:lnSpc>
              <a:spcBef>
                <a:spcPts val="600"/>
              </a:spcBef>
              <a:spcAft>
                <a:spcPts val="0"/>
              </a:spcAft>
              <a:buFont typeface="Arial" panose="020B0604020202020204" pitchFamily="34" charset="0"/>
              <a:buChar char="•"/>
            </a:pPr>
            <a:r>
              <a:rPr lang="en-US" altLang="zh-CN" sz="14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sym typeface="Arial" panose="020B0604020202020204"/>
              </a:rPr>
              <a:t>6G ISAC architecture should consider the 5G-A ISAC design principle. </a:t>
            </a:r>
          </a:p>
          <a:p>
            <a:pPr marL="285750" indent="-285750" defTabSz="914400">
              <a:lnSpc>
                <a:spcPct val="125000"/>
              </a:lnSpc>
              <a:spcBef>
                <a:spcPts val="600"/>
              </a:spcBef>
              <a:spcAft>
                <a:spcPts val="0"/>
              </a:spcAft>
              <a:buFont typeface="Arial" panose="020B0604020202020204" pitchFamily="34" charset="0"/>
              <a:buChar char="•"/>
            </a:pPr>
            <a:r>
              <a:rPr lang="en-US" altLang="zh-CN" sz="14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sym typeface="Arial" panose="020B0604020202020204"/>
              </a:rPr>
              <a:t>6G shall support sensing architecture for integrated UE-based and Multiple </a:t>
            </a:r>
            <a:r>
              <a:rPr lang="en-US" altLang="zh-CN" sz="1400" dirty="0" err="1">
                <a:solidFill>
                  <a:prstClr val="black"/>
                </a:solidFill>
                <a:latin typeface="Times New Roman" panose="02020603050405020304" pitchFamily="18" charset="0"/>
                <a:ea typeface="微软雅黑" panose="020B0503020204020204" pitchFamily="34" charset="-122"/>
                <a:cs typeface="Times New Roman" panose="02020603050405020304" pitchFamily="18" charset="0"/>
                <a:sym typeface="Arial" panose="020B0604020202020204"/>
              </a:rPr>
              <a:t>gNB</a:t>
            </a:r>
            <a:r>
              <a:rPr lang="en-US" altLang="zh-CN" sz="14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sym typeface="Arial" panose="020B0604020202020204"/>
              </a:rPr>
              <a:t>-based sensing</a:t>
            </a:r>
            <a:endParaRPr lang="en-US" altLang="zh-CN" sz="14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2">
            <a:extLst>
              <a:ext uri="{FF2B5EF4-FFF2-40B4-BE49-F238E27FC236}">
                <a16:creationId xmlns:a16="http://schemas.microsoft.com/office/drawing/2014/main" id="{443D1633-C670-416B-8287-F2FC830B67BD}"/>
              </a:ext>
            </a:extLst>
          </p:cNvPr>
          <p:cNvGraphicFramePr>
            <a:graphicFrameLocks noGrp="1"/>
          </p:cNvGraphicFramePr>
          <p:nvPr>
            <p:ph idx="1"/>
            <p:extLst>
              <p:ext uri="{D42A27DB-BD31-4B8C-83A1-F6EECF244321}">
                <p14:modId xmlns:p14="http://schemas.microsoft.com/office/powerpoint/2010/main" val="2938109858"/>
              </p:ext>
            </p:extLst>
          </p:nvPr>
        </p:nvGraphicFramePr>
        <p:xfrm>
          <a:off x="0" y="1737751"/>
          <a:ext cx="11901170" cy="4465320"/>
        </p:xfrm>
        <a:graphic>
          <a:graphicData uri="http://schemas.openxmlformats.org/drawingml/2006/table">
            <a:tbl>
              <a:tblPr firstRow="1" bandRow="1">
                <a:tableStyleId>{5C22544A-7EE6-4342-B048-85BDC9FD1C3A}</a:tableStyleId>
              </a:tblPr>
              <a:tblGrid>
                <a:gridCol w="403860">
                  <a:extLst>
                    <a:ext uri="{9D8B030D-6E8A-4147-A177-3AD203B41FA5}">
                      <a16:colId xmlns:a16="http://schemas.microsoft.com/office/drawing/2014/main" val="2236238882"/>
                    </a:ext>
                  </a:extLst>
                </a:gridCol>
                <a:gridCol w="1691640">
                  <a:extLst>
                    <a:ext uri="{9D8B030D-6E8A-4147-A177-3AD203B41FA5}">
                      <a16:colId xmlns:a16="http://schemas.microsoft.com/office/drawing/2014/main" val="562605877"/>
                    </a:ext>
                  </a:extLst>
                </a:gridCol>
                <a:gridCol w="4727153">
                  <a:extLst>
                    <a:ext uri="{9D8B030D-6E8A-4147-A177-3AD203B41FA5}">
                      <a16:colId xmlns:a16="http://schemas.microsoft.com/office/drawing/2014/main" val="824553124"/>
                    </a:ext>
                  </a:extLst>
                </a:gridCol>
                <a:gridCol w="4264447">
                  <a:extLst>
                    <a:ext uri="{9D8B030D-6E8A-4147-A177-3AD203B41FA5}">
                      <a16:colId xmlns:a16="http://schemas.microsoft.com/office/drawing/2014/main" val="4265244648"/>
                    </a:ext>
                  </a:extLst>
                </a:gridCol>
                <a:gridCol w="814070">
                  <a:extLst>
                    <a:ext uri="{9D8B030D-6E8A-4147-A177-3AD203B41FA5}">
                      <a16:colId xmlns:a16="http://schemas.microsoft.com/office/drawing/2014/main" val="1390949308"/>
                    </a:ext>
                  </a:extLst>
                </a:gridCol>
              </a:tblGrid>
              <a:tr h="370840">
                <a:tc>
                  <a:txBody>
                    <a:bodyPr/>
                    <a:lstStyle/>
                    <a:p>
                      <a:pPr algn="ctr"/>
                      <a:r>
                        <a:rPr lang="en-US" sz="1100" dirty="0"/>
                        <a:t>S.NO.</a:t>
                      </a:r>
                    </a:p>
                  </a:txBody>
                  <a:tcPr/>
                </a:tc>
                <a:tc>
                  <a:txBody>
                    <a:bodyPr/>
                    <a:lstStyle/>
                    <a:p>
                      <a:pPr algn="ctr"/>
                      <a:r>
                        <a:rPr lang="en-US" sz="1100" dirty="0"/>
                        <a:t>Title </a:t>
                      </a:r>
                    </a:p>
                  </a:txBody>
                  <a:tcPr/>
                </a:tc>
                <a:tc>
                  <a:txBody>
                    <a:bodyPr/>
                    <a:lstStyle/>
                    <a:p>
                      <a:pPr algn="ctr"/>
                      <a:r>
                        <a:rPr lang="en-US" sz="1100" dirty="0"/>
                        <a:t>Key Objectives</a:t>
                      </a:r>
                    </a:p>
                    <a:p>
                      <a:pPr algn="ctr"/>
                      <a:endParaRPr lang="en-US" sz="11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t>Justifications</a:t>
                      </a:r>
                    </a:p>
                  </a:txBody>
                  <a:tcPr/>
                </a:tc>
                <a:tc>
                  <a:txBody>
                    <a:bodyPr/>
                    <a:lstStyle/>
                    <a:p>
                      <a:pPr algn="ctr"/>
                      <a:r>
                        <a:rPr lang="en-US" sz="1100" dirty="0"/>
                        <a:t>Potential dependencies</a:t>
                      </a:r>
                    </a:p>
                  </a:txBody>
                  <a:tcPr/>
                </a:tc>
                <a:extLst>
                  <a:ext uri="{0D108BD9-81ED-4DB2-BD59-A6C34878D82A}">
                    <a16:rowId xmlns:a16="http://schemas.microsoft.com/office/drawing/2014/main" val="4108668729"/>
                  </a:ext>
                </a:extLst>
              </a:tr>
              <a:tr h="370840">
                <a:tc>
                  <a:txBody>
                    <a:bodyPr/>
                    <a:lstStyle/>
                    <a:p>
                      <a:r>
                        <a:rPr lang="en-US" sz="1100" b="0" i="0" dirty="0">
                          <a:solidFill>
                            <a:schemeClr val="tx1"/>
                          </a:solidFill>
                        </a:rPr>
                        <a:t>1</a:t>
                      </a:r>
                      <a:endParaRPr lang="en-US" sz="1050" b="0" i="0" dirty="0">
                        <a:solidFill>
                          <a:schemeClr val="tx1"/>
                        </a:solidFill>
                      </a:endParaRPr>
                    </a:p>
                  </a:txBody>
                  <a:tcPr/>
                </a:tc>
                <a:tc>
                  <a:txBody>
                    <a:bodyPr/>
                    <a:lstStyle/>
                    <a:p>
                      <a:r>
                        <a:rPr lang="en-US" sz="1200" i="0" dirty="0">
                          <a:solidFill>
                            <a:schemeClr val="tx1"/>
                          </a:solidFill>
                        </a:rPr>
                        <a:t>6G SBA architecture enhancement</a:t>
                      </a:r>
                    </a:p>
                    <a:p>
                      <a:endParaRPr lang="en-US" sz="1200" i="1" dirty="0">
                        <a:solidFill>
                          <a:schemeClr val="tx1"/>
                        </a:solidFill>
                      </a:endParaRPr>
                    </a:p>
                  </a:txBody>
                  <a:tcPr/>
                </a:tc>
                <a:tc>
                  <a:txBody>
                    <a:bodyPr/>
                    <a:lstStyle/>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zh-CN" altLang="en-US" sz="1100" kern="1200" noProof="0" dirty="0">
                          <a:solidFill>
                            <a:schemeClr val="dk1"/>
                          </a:solidFill>
                          <a:effectLst/>
                          <a:latin typeface="+mn-lt"/>
                          <a:ea typeface="+mn-ea"/>
                          <a:cs typeface="+mn-cs"/>
                          <a:sym typeface="Arial" panose="020B0604020202020204"/>
                        </a:rPr>
                        <a:t>Enhance </a:t>
                      </a:r>
                      <a:r>
                        <a:rPr lang="en-US" altLang="zh-CN" sz="1100" kern="1200" noProof="0" dirty="0">
                          <a:solidFill>
                            <a:schemeClr val="dk1"/>
                          </a:solidFill>
                          <a:effectLst/>
                          <a:latin typeface="+mn-lt"/>
                          <a:ea typeface="+mn-ea"/>
                          <a:cs typeface="+mn-cs"/>
                          <a:sym typeface="Arial" panose="020B0604020202020204"/>
                        </a:rPr>
                        <a:t>SBA</a:t>
                      </a:r>
                      <a:r>
                        <a:rPr lang="zh-CN" altLang="en-US" sz="1100" kern="1200" noProof="0" dirty="0">
                          <a:solidFill>
                            <a:schemeClr val="dk1"/>
                          </a:solidFill>
                          <a:effectLst/>
                          <a:latin typeface="+mn-lt"/>
                          <a:ea typeface="+mn-ea"/>
                          <a:cs typeface="+mn-cs"/>
                          <a:sym typeface="Arial" panose="020B0604020202020204"/>
                        </a:rPr>
                        <a:t> to create a more powerful </a:t>
                      </a:r>
                      <a:r>
                        <a:rPr lang="en-US" altLang="zh-CN" sz="1100" kern="1200" noProof="0" dirty="0">
                          <a:solidFill>
                            <a:schemeClr val="dk1"/>
                          </a:solidFill>
                          <a:effectLst/>
                          <a:latin typeface="+mn-lt"/>
                          <a:ea typeface="+mn-ea"/>
                          <a:cs typeface="+mn-cs"/>
                          <a:sym typeface="Arial" panose="020B0604020202020204"/>
                        </a:rPr>
                        <a:t>platform, e.g., NF decoupling and reconstructing to reduce interactions, </a:t>
                      </a:r>
                      <a:r>
                        <a:rPr lang="en-US" altLang="zh-CN" sz="1100" kern="1200" dirty="0">
                          <a:solidFill>
                            <a:schemeClr val="dk1"/>
                          </a:solidFill>
                          <a:effectLst/>
                          <a:latin typeface="+mn-lt"/>
                          <a:ea typeface="+mn-ea"/>
                          <a:cs typeface="+mn-cs"/>
                        </a:rPr>
                        <a:t>online NF</a:t>
                      </a:r>
                      <a:r>
                        <a:rPr lang="zh-CN" altLang="en-US" sz="1100" kern="1200" dirty="0">
                          <a:solidFill>
                            <a:schemeClr val="dk1"/>
                          </a:solidFill>
                          <a:effectLst/>
                          <a:latin typeface="+mn-lt"/>
                          <a:ea typeface="+mn-ea"/>
                          <a:cs typeface="+mn-cs"/>
                        </a:rPr>
                        <a:t> </a:t>
                      </a:r>
                      <a:r>
                        <a:rPr lang="en-US" altLang="zh-CN" sz="1100" kern="1200" dirty="0">
                          <a:solidFill>
                            <a:schemeClr val="dk1"/>
                          </a:solidFill>
                          <a:effectLst/>
                          <a:latin typeface="+mn-lt"/>
                          <a:ea typeface="+mn-ea"/>
                          <a:cs typeface="+mn-cs"/>
                        </a:rPr>
                        <a:t>service</a:t>
                      </a:r>
                      <a:r>
                        <a:rPr lang="zh-CN" altLang="en-US" sz="1100" kern="1200" dirty="0">
                          <a:solidFill>
                            <a:schemeClr val="dk1"/>
                          </a:solidFill>
                          <a:effectLst/>
                          <a:latin typeface="+mn-lt"/>
                          <a:ea typeface="+mn-ea"/>
                          <a:cs typeface="+mn-cs"/>
                        </a:rPr>
                        <a:t> </a:t>
                      </a:r>
                      <a:r>
                        <a:rPr lang="en-US" altLang="zh-CN" sz="1100" kern="1200" dirty="0">
                          <a:solidFill>
                            <a:schemeClr val="dk1"/>
                          </a:solidFill>
                          <a:effectLst/>
                          <a:latin typeface="+mn-lt"/>
                          <a:ea typeface="+mn-ea"/>
                          <a:cs typeface="+mn-cs"/>
                        </a:rPr>
                        <a:t>customization</a:t>
                      </a:r>
                      <a:r>
                        <a:rPr lang="en-US" altLang="zh-CN" sz="1100" kern="1200" noProof="0" dirty="0">
                          <a:solidFill>
                            <a:schemeClr val="dk1"/>
                          </a:solidFill>
                          <a:effectLst/>
                          <a:latin typeface="+mn-lt"/>
                          <a:ea typeface="+mn-ea"/>
                          <a:cs typeface="+mn-cs"/>
                          <a:sym typeface="Arial" panose="020B0604020202020204"/>
                        </a:rPr>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altLang="zh-CN" sz="1100" kern="1200" dirty="0">
                          <a:solidFill>
                            <a:schemeClr val="dk1"/>
                          </a:solidFill>
                          <a:effectLst/>
                          <a:latin typeface="+mn-lt"/>
                          <a:ea typeface="+mn-ea"/>
                          <a:cs typeface="+mn-cs"/>
                        </a:rPr>
                        <a:t>NAS enhancement or redesign to support new parameter/functionality on-demand adding in UE side.</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altLang="zh-CN" sz="1100" kern="1200" noProof="0" dirty="0">
                          <a:solidFill>
                            <a:schemeClr val="dk1"/>
                          </a:solidFill>
                          <a:effectLst/>
                          <a:latin typeface="+mn-lt"/>
                          <a:ea typeface="+mn-ea"/>
                          <a:cs typeface="+mn-cs"/>
                          <a:sym typeface="Arial" panose="020B0604020202020204"/>
                        </a:rPr>
                        <a:t>User Plane fully integrated into SBA and </a:t>
                      </a:r>
                      <a:r>
                        <a:rPr lang="en-GB" altLang="zh-CN" sz="1100" dirty="0">
                          <a:sym typeface="+mn-ea"/>
                        </a:rPr>
                        <a:t>to be smarter.</a:t>
                      </a:r>
                      <a:endParaRPr lang="en-US" altLang="zh-CN" sz="1100" kern="1200" noProof="0" dirty="0">
                        <a:solidFill>
                          <a:schemeClr val="dk1"/>
                        </a:solidFill>
                        <a:effectLst/>
                        <a:latin typeface="+mn-lt"/>
                        <a:ea typeface="+mn-ea"/>
                        <a:cs typeface="+mn-cs"/>
                        <a:sym typeface="Arial" panose="020B0604020202020204"/>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altLang="zh-CN" sz="1100" kern="1200" noProof="0" dirty="0">
                          <a:solidFill>
                            <a:schemeClr val="dk1"/>
                          </a:solidFill>
                          <a:effectLst/>
                          <a:latin typeface="+mn-lt"/>
                          <a:ea typeface="+mn-ea"/>
                          <a:cs typeface="+mn-cs"/>
                          <a:sym typeface="Arial" panose="020B0604020202020204"/>
                        </a:rPr>
                        <a:t>SBI protocol enhancement, </a:t>
                      </a:r>
                      <a:r>
                        <a:rPr lang="en-GB" altLang="en-US" sz="1100" dirty="0">
                          <a:latin typeface="+mn-lt"/>
                          <a:sym typeface="+mn-ea"/>
                        </a:rPr>
                        <a:t>Network Reliability </a:t>
                      </a:r>
                      <a:r>
                        <a:rPr lang="en-US" altLang="en-US" sz="1100" dirty="0">
                          <a:latin typeface="+mn-lt"/>
                          <a:sym typeface="+mn-ea"/>
                        </a:rPr>
                        <a:t>improvement.</a:t>
                      </a:r>
                      <a:endParaRPr lang="en-US" altLang="zh-CN" sz="1100" dirty="0">
                        <a:latin typeface="+mn-lt"/>
                        <a:sym typeface="+mn-ea"/>
                      </a:endParaRP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endParaRPr lang="en-US" sz="1100" i="1" dirty="0">
                        <a:solidFill>
                          <a:schemeClr val="tx1"/>
                        </a:solidFill>
                      </a:endParaRPr>
                    </a:p>
                  </a:txBody>
                  <a:tcPr/>
                </a:tc>
                <a:tc>
                  <a:txBody>
                    <a:bodyPr/>
                    <a:lstStyle/>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altLang="zh-CN" sz="1100" kern="1200" dirty="0">
                          <a:solidFill>
                            <a:schemeClr val="dk1"/>
                          </a:solidFill>
                          <a:effectLst/>
                          <a:latin typeface="+mn-lt"/>
                          <a:ea typeface="+mn-ea"/>
                          <a:cs typeface="+mn-cs"/>
                        </a:rPr>
                        <a:t>Different operators have different requirements. And it is not possible for MNO to deploy all of the NFs and support all the network features. It should support flexible deployment for some of the NFs. </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altLang="zh-CN" sz="1100" kern="1200" dirty="0">
                          <a:solidFill>
                            <a:schemeClr val="dk1"/>
                          </a:solidFill>
                          <a:effectLst/>
                          <a:latin typeface="+mn-lt"/>
                          <a:ea typeface="+mn-ea"/>
                          <a:cs typeface="+mn-cs"/>
                        </a:rPr>
                        <a:t>In current 5G network, when new NFs are introduced, the legacy NFs are also impact. The 6G SBA architecture should support the flexible new NF/services updating.</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altLang="zh-CN" sz="1100" kern="1200" dirty="0">
                          <a:solidFill>
                            <a:schemeClr val="dk1"/>
                          </a:solidFill>
                          <a:effectLst/>
                          <a:latin typeface="+mn-lt"/>
                          <a:ea typeface="+mn-ea"/>
                          <a:cs typeface="+mn-cs"/>
                        </a:rPr>
                        <a:t>In 5G, there are a lot of features cannot be used because of lack of UE supporting. NAS enhancement is expected to support new feature introduction flexibly.</a:t>
                      </a:r>
                    </a:p>
                  </a:txBody>
                  <a:tcPr/>
                </a:tc>
                <a:tc>
                  <a:txBody>
                    <a:bodyPr/>
                    <a:lstStyle/>
                    <a:p>
                      <a:r>
                        <a:rPr lang="en-GB" sz="1100" i="0" dirty="0">
                          <a:solidFill>
                            <a:schemeClr val="tx1"/>
                          </a:solidFill>
                        </a:rPr>
                        <a:t>None</a:t>
                      </a:r>
                    </a:p>
                  </a:txBody>
                  <a:tcPr/>
                </a:tc>
                <a:extLst>
                  <a:ext uri="{0D108BD9-81ED-4DB2-BD59-A6C34878D82A}">
                    <a16:rowId xmlns:a16="http://schemas.microsoft.com/office/drawing/2014/main" val="779832184"/>
                  </a:ext>
                </a:extLst>
              </a:tr>
              <a:tr h="370840">
                <a:tc>
                  <a:txBody>
                    <a:bodyPr/>
                    <a:lstStyle/>
                    <a:p>
                      <a:pPr algn="l">
                        <a:spcBef>
                          <a:spcPts val="0"/>
                        </a:spcBef>
                        <a:spcAft>
                          <a:spcPts val="0"/>
                        </a:spcAft>
                        <a:buClrTx/>
                        <a:buSzTx/>
                        <a:buFont typeface="+mj-lt"/>
                        <a:defRPr/>
                      </a:pPr>
                      <a:r>
                        <a:rPr lang="en-US" altLang="en-US" sz="1100" b="0" i="0" dirty="0"/>
                        <a:t>2</a:t>
                      </a:r>
                    </a:p>
                  </a:txBody>
                  <a:tcPr/>
                </a:tc>
                <a:tc>
                  <a:txBody>
                    <a:bodyPr/>
                    <a:lstStyle/>
                    <a:p>
                      <a:pPr marL="0" algn="l" defTabSz="914400" rtl="0" eaLnBrk="1" latinLnBrk="0" hangingPunct="1"/>
                      <a:r>
                        <a:rPr lang="en-US" altLang="zh-CN" sz="1200" i="0" kern="1200" dirty="0">
                          <a:solidFill>
                            <a:schemeClr val="tx1"/>
                          </a:solidFill>
                          <a:latin typeface="+mn-lt"/>
                          <a:ea typeface="+mn-ea"/>
                          <a:cs typeface="+mn-cs"/>
                          <a:sym typeface="+mn-ea"/>
                        </a:rPr>
                        <a:t>6G AI native design and </a:t>
                      </a:r>
                    </a:p>
                    <a:p>
                      <a:pPr marL="0" algn="l" defTabSz="914400" rtl="0" eaLnBrk="1" latinLnBrk="0" hangingPunct="1"/>
                      <a:r>
                        <a:rPr lang="en-US" altLang="zh-CN" sz="1200" i="0" kern="1200" dirty="0">
                          <a:solidFill>
                            <a:schemeClr val="tx1"/>
                          </a:solidFill>
                          <a:latin typeface="+mn-lt"/>
                          <a:ea typeface="+mn-ea"/>
                          <a:cs typeface="+mn-cs"/>
                          <a:sym typeface="+mn-ea"/>
                        </a:rPr>
                        <a:t>AI-agent communication</a:t>
                      </a:r>
                      <a:endParaRPr lang="en-US" sz="1200" i="0" kern="1200" dirty="0">
                        <a:solidFill>
                          <a:schemeClr val="tx1"/>
                        </a:solidFill>
                        <a:latin typeface="+mn-lt"/>
                        <a:ea typeface="+mn-ea"/>
                        <a:cs typeface="+mn-cs"/>
                      </a:endParaRPr>
                    </a:p>
                  </a:txBody>
                  <a:tcPr/>
                </a:tc>
                <a:tc>
                  <a:txBody>
                    <a:bodyPr/>
                    <a:lstStyle/>
                    <a:p>
                      <a:pPr marL="0" indent="0" algn="l" defTabSz="914400" rtl="0" eaLnBrk="1" latinLnBrk="0" hangingPunct="1">
                        <a:lnSpc>
                          <a:spcPct val="100000"/>
                        </a:lnSpc>
                        <a:spcBef>
                          <a:spcPts val="0"/>
                        </a:spcBef>
                        <a:spcAft>
                          <a:spcPts val="0"/>
                        </a:spcAft>
                        <a:buClrTx/>
                        <a:buSzTx/>
                        <a:buFont typeface="+mj-lt"/>
                        <a:buNone/>
                      </a:pPr>
                      <a:r>
                        <a:rPr lang="en-US" altLang="zh-CN" sz="1100" kern="1200" dirty="0">
                          <a:solidFill>
                            <a:schemeClr val="dk1"/>
                          </a:solidFill>
                          <a:effectLst/>
                          <a:latin typeface="+mn-lt"/>
                          <a:ea typeface="+mn-ea"/>
                          <a:cs typeface="+mn-cs"/>
                          <a:sym typeface="+mn-ea"/>
                        </a:rPr>
                        <a:t>6G native AI: </a:t>
                      </a:r>
                    </a:p>
                    <a:p>
                      <a:pPr marL="228600" indent="-228600" algn="l" defTabSz="914400" rtl="0" eaLnBrk="1" latinLnBrk="0" hangingPunct="1">
                        <a:lnSpc>
                          <a:spcPct val="100000"/>
                        </a:lnSpc>
                        <a:spcBef>
                          <a:spcPts val="0"/>
                        </a:spcBef>
                        <a:spcAft>
                          <a:spcPts val="0"/>
                        </a:spcAft>
                        <a:buClrTx/>
                        <a:buSzTx/>
                        <a:buFont typeface="+mj-lt"/>
                        <a:buAutoNum type="arabicPeriod"/>
                      </a:pPr>
                      <a:r>
                        <a:rPr lang="en-US" sz="1100" kern="1200" dirty="0">
                          <a:solidFill>
                            <a:schemeClr val="dk1"/>
                          </a:solidFill>
                          <a:effectLst/>
                          <a:latin typeface="+mn-lt"/>
                          <a:ea typeface="+mn-ea"/>
                          <a:cs typeface="+mn-cs"/>
                          <a:sym typeface="+mn-ea"/>
                        </a:rPr>
                        <a:t>NF support Native</a:t>
                      </a:r>
                      <a:r>
                        <a:rPr sz="1100" kern="1200" dirty="0">
                          <a:solidFill>
                            <a:schemeClr val="dk1"/>
                          </a:solidFill>
                          <a:effectLst/>
                          <a:latin typeface="+mn-lt"/>
                          <a:ea typeface="+mn-ea"/>
                          <a:cs typeface="+mn-cs"/>
                          <a:sym typeface="+mn-ea"/>
                        </a:rPr>
                        <a:t> AI</a:t>
                      </a:r>
                      <a:r>
                        <a:rPr lang="en-US" sz="1100" kern="1200" dirty="0">
                          <a:solidFill>
                            <a:schemeClr val="dk1"/>
                          </a:solidFill>
                          <a:effectLst/>
                          <a:latin typeface="+mn-lt"/>
                          <a:ea typeface="+mn-ea"/>
                          <a:cs typeface="+mn-cs"/>
                          <a:sym typeface="+mn-ea"/>
                        </a:rPr>
                        <a:t> functionalities;</a:t>
                      </a:r>
                    </a:p>
                    <a:p>
                      <a:pPr marL="228600" indent="-228600" algn="l" defTabSz="914400" rtl="0" eaLnBrk="1" latinLnBrk="0" hangingPunct="1">
                        <a:lnSpc>
                          <a:spcPct val="100000"/>
                        </a:lnSpc>
                        <a:spcBef>
                          <a:spcPts val="0"/>
                        </a:spcBef>
                        <a:spcAft>
                          <a:spcPts val="0"/>
                        </a:spcAft>
                        <a:buClrTx/>
                        <a:buSzTx/>
                        <a:buFont typeface="+mj-lt"/>
                        <a:buAutoNum type="arabicPeriod"/>
                      </a:pPr>
                      <a:r>
                        <a:rPr lang="en-US" altLang="zh-CN" sz="1100" kern="1200" dirty="0">
                          <a:solidFill>
                            <a:schemeClr val="dk1"/>
                          </a:solidFill>
                          <a:effectLst/>
                          <a:latin typeface="+mn-lt"/>
                          <a:ea typeface="+mn-ea"/>
                          <a:cs typeface="+mn-cs"/>
                          <a:sym typeface="+mn-ea"/>
                        </a:rPr>
                        <a:t>Collaboration of AI tasks (e.g., model inference/training) between AI functions;</a:t>
                      </a:r>
                    </a:p>
                    <a:p>
                      <a:pPr marL="228600" indent="-228600" algn="l" defTabSz="914400" rtl="0" eaLnBrk="1" latinLnBrk="0" hangingPunct="1">
                        <a:lnSpc>
                          <a:spcPct val="100000"/>
                        </a:lnSpc>
                        <a:spcBef>
                          <a:spcPts val="0"/>
                        </a:spcBef>
                        <a:spcAft>
                          <a:spcPts val="0"/>
                        </a:spcAft>
                        <a:buClrTx/>
                        <a:buSzTx/>
                        <a:buFont typeface="+mj-lt"/>
                        <a:buAutoNum type="arabicPeriod"/>
                      </a:pPr>
                      <a:r>
                        <a:rPr lang="en-US" altLang="zh-CN" sz="1100" kern="1200" dirty="0">
                          <a:solidFill>
                            <a:schemeClr val="dk1"/>
                          </a:solidFill>
                          <a:effectLst/>
                          <a:latin typeface="+mn-lt"/>
                          <a:ea typeface="+mn-ea"/>
                          <a:cs typeface="+mn-cs"/>
                          <a:sym typeface="+mn-ea"/>
                        </a:rPr>
                        <a:t>AI services exposure,  including data, AI/ML model.</a:t>
                      </a:r>
                    </a:p>
                    <a:p>
                      <a:pPr marL="0" indent="0" algn="l" defTabSz="914400" rtl="0" eaLnBrk="1" latinLnBrk="0" hangingPunct="1">
                        <a:lnSpc>
                          <a:spcPct val="100000"/>
                        </a:lnSpc>
                        <a:spcBef>
                          <a:spcPts val="0"/>
                        </a:spcBef>
                        <a:spcAft>
                          <a:spcPts val="0"/>
                        </a:spcAft>
                        <a:buClrTx/>
                        <a:buSzTx/>
                        <a:buFont typeface="+mj-lt"/>
                        <a:buNone/>
                      </a:pPr>
                      <a:r>
                        <a:rPr lang="en-US" sz="1100" kern="1200" dirty="0">
                          <a:solidFill>
                            <a:schemeClr val="dk1"/>
                          </a:solidFill>
                          <a:effectLst/>
                          <a:latin typeface="+mn-lt"/>
                          <a:ea typeface="+mn-ea"/>
                          <a:cs typeface="+mn-cs"/>
                        </a:rPr>
                        <a:t>AI-agent communication:</a:t>
                      </a:r>
                    </a:p>
                    <a:p>
                      <a:pPr marL="228600" indent="-228600" algn="l" defTabSz="914400" rtl="0" eaLnBrk="1" latinLnBrk="0" hangingPunct="1">
                        <a:lnSpc>
                          <a:spcPct val="100000"/>
                        </a:lnSpc>
                        <a:spcBef>
                          <a:spcPts val="0"/>
                        </a:spcBef>
                        <a:spcAft>
                          <a:spcPts val="0"/>
                        </a:spcAft>
                        <a:buClrTx/>
                        <a:buSzTx/>
                        <a:buFont typeface="+mj-lt"/>
                        <a:buAutoNum type="arabicPeriod"/>
                      </a:pPr>
                      <a:r>
                        <a:rPr lang="en-US" altLang="zh-CN" sz="1100" kern="1200" dirty="0">
                          <a:solidFill>
                            <a:schemeClr val="dk1"/>
                          </a:solidFill>
                          <a:effectLst/>
                          <a:latin typeface="+mn-lt"/>
                          <a:ea typeface="+mn-ea"/>
                          <a:cs typeface="+mn-cs"/>
                          <a:sym typeface="+mn-ea"/>
                        </a:rPr>
                        <a:t>Management of digital identity of AI-agent;</a:t>
                      </a:r>
                    </a:p>
                    <a:p>
                      <a:pPr marL="228600" indent="-228600" algn="l" defTabSz="914400" rtl="0" eaLnBrk="1" latinLnBrk="0" hangingPunct="1">
                        <a:lnSpc>
                          <a:spcPct val="100000"/>
                        </a:lnSpc>
                        <a:spcBef>
                          <a:spcPts val="0"/>
                        </a:spcBef>
                        <a:spcAft>
                          <a:spcPts val="0"/>
                        </a:spcAft>
                        <a:buClrTx/>
                        <a:buSzTx/>
                        <a:buFont typeface="+mj-lt"/>
                        <a:buAutoNum type="arabicPeriod"/>
                      </a:pPr>
                      <a:r>
                        <a:rPr lang="en-US" altLang="zh-CN" sz="1100" kern="1200" dirty="0">
                          <a:solidFill>
                            <a:schemeClr val="dk1"/>
                          </a:solidFill>
                          <a:effectLst/>
                          <a:latin typeface="+mn-lt"/>
                          <a:ea typeface="+mn-ea"/>
                          <a:cs typeface="+mn-cs"/>
                          <a:sym typeface="+mn-ea"/>
                        </a:rPr>
                        <a:t>Dynamic creation of subnets/group for multiple AI-agent interaction;</a:t>
                      </a:r>
                    </a:p>
                    <a:p>
                      <a:pPr marL="228600" indent="-228600" algn="l" defTabSz="914400" rtl="0" eaLnBrk="1" latinLnBrk="0" hangingPunct="1">
                        <a:lnSpc>
                          <a:spcPct val="100000"/>
                        </a:lnSpc>
                        <a:spcBef>
                          <a:spcPts val="0"/>
                        </a:spcBef>
                        <a:spcAft>
                          <a:spcPts val="0"/>
                        </a:spcAft>
                        <a:buClrTx/>
                        <a:buSzTx/>
                        <a:buFont typeface="+mj-lt"/>
                        <a:buAutoNum type="arabicPeriod"/>
                      </a:pPr>
                      <a:r>
                        <a:rPr lang="en-US" altLang="zh-CN" sz="1100" kern="1200" dirty="0">
                          <a:solidFill>
                            <a:schemeClr val="dk1"/>
                          </a:solidFill>
                          <a:effectLst/>
                          <a:latin typeface="+mn-lt"/>
                          <a:ea typeface="+mn-ea"/>
                          <a:cs typeface="+mn-cs"/>
                          <a:sym typeface="+mn-ea"/>
                        </a:rPr>
                        <a:t>Support multi-dimensional service requirements of AI agents, e.g., computing offloading, environment sensing, or AI model coordination.</a:t>
                      </a:r>
                      <a:endParaRPr lang="en-US" sz="1100" kern="1200" dirty="0">
                        <a:solidFill>
                          <a:schemeClr val="dk1"/>
                        </a:solidFill>
                        <a:effectLst/>
                        <a:latin typeface="+mn-lt"/>
                        <a:ea typeface="+mn-ea"/>
                        <a:cs typeface="+mn-cs"/>
                      </a:endParaRPr>
                    </a:p>
                  </a:txBody>
                  <a:tcPr/>
                </a:tc>
                <a:tc>
                  <a:txBody>
                    <a:bodyPr/>
                    <a:lstStyle/>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altLang="zh-CN" sz="1100" kern="1200" dirty="0">
                          <a:solidFill>
                            <a:schemeClr val="dk1"/>
                          </a:solidFill>
                          <a:effectLst/>
                          <a:latin typeface="+mn-lt"/>
                          <a:ea typeface="+mn-ea"/>
                          <a:cs typeface="+mn-cs"/>
                          <a:sym typeface="+mn-ea"/>
                        </a:rPr>
                        <a:t>To realize intelligent automation, optimization, and improved efficiency, </a:t>
                      </a:r>
                      <a:r>
                        <a:rPr lang="en-US" altLang="zh-CN" sz="1100" kern="1200" dirty="0">
                          <a:solidFill>
                            <a:schemeClr val="dk1"/>
                          </a:solidFill>
                          <a:effectLst/>
                          <a:latin typeface="+mn-lt"/>
                          <a:ea typeface="+mn-ea"/>
                          <a:cs typeface="+mn-cs"/>
                        </a:rPr>
                        <a:t>the 6G architecture needs to design with AI native. </a:t>
                      </a:r>
                      <a:r>
                        <a:rPr lang="en-US" altLang="zh-CN" sz="1100" kern="1200" dirty="0">
                          <a:solidFill>
                            <a:schemeClr val="dk1"/>
                          </a:solidFill>
                          <a:effectLst/>
                          <a:latin typeface="+mn-lt"/>
                          <a:ea typeface="+mn-ea"/>
                          <a:cs typeface="+mn-cs"/>
                          <a:sym typeface="+mn-ea"/>
                        </a:rPr>
                        <a:t>The AI elements, inclduding computing, algorithm, and data, shall be integrated natively into the network.</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altLang="zh-CN" sz="1100" kern="1200" dirty="0">
                          <a:solidFill>
                            <a:schemeClr val="dk1"/>
                          </a:solidFill>
                          <a:effectLst/>
                          <a:latin typeface="+mn-lt"/>
                          <a:ea typeface="+mn-ea"/>
                          <a:cs typeface="+mn-cs"/>
                        </a:rPr>
                        <a:t>For </a:t>
                      </a:r>
                      <a:r>
                        <a:rPr lang="en-US" altLang="zh-CN" sz="1100" kern="1200" dirty="0">
                          <a:solidFill>
                            <a:schemeClr val="dk1"/>
                          </a:solidFill>
                          <a:effectLst/>
                          <a:latin typeface="+mn-lt"/>
                          <a:ea typeface="+mn-ea"/>
                          <a:cs typeface="+mn-cs"/>
                          <a:sym typeface="+mn-ea"/>
                        </a:rPr>
                        <a:t>AI4NW</a:t>
                      </a:r>
                      <a:r>
                        <a:rPr lang="en-US" altLang="zh-CN" sz="1100" kern="1200" dirty="0">
                          <a:solidFill>
                            <a:schemeClr val="dk1"/>
                          </a:solidFill>
                          <a:effectLst/>
                          <a:latin typeface="+mn-lt"/>
                          <a:ea typeface="+mn-ea"/>
                          <a:cs typeface="+mn-cs"/>
                        </a:rPr>
                        <a:t>, it needs to study how to utilize the AI as a tool for 6G intelligent network optimization, e.g., operation &amp; maintenance automatous optimization, real-time user experience optimization.</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altLang="zh-CN" sz="1100" kern="1200" dirty="0">
                          <a:solidFill>
                            <a:schemeClr val="dk1"/>
                          </a:solidFill>
                          <a:effectLst/>
                          <a:latin typeface="+mn-lt"/>
                          <a:ea typeface="+mn-ea"/>
                          <a:cs typeface="+mn-cs"/>
                        </a:rPr>
                        <a:t>for </a:t>
                      </a:r>
                      <a:r>
                        <a:rPr lang="en-US" altLang="zh-CN" sz="1100" kern="1200" dirty="0">
                          <a:solidFill>
                            <a:schemeClr val="dk1"/>
                          </a:solidFill>
                          <a:effectLst/>
                          <a:latin typeface="+mn-lt"/>
                          <a:ea typeface="+mn-ea"/>
                          <a:cs typeface="+mn-cs"/>
                          <a:sym typeface="+mn-ea"/>
                        </a:rPr>
                        <a:t>NW4AI</a:t>
                      </a:r>
                      <a:r>
                        <a:rPr lang="en-US" altLang="zh-CN" sz="1100" kern="1200" dirty="0">
                          <a:solidFill>
                            <a:schemeClr val="dk1"/>
                          </a:solidFill>
                          <a:effectLst/>
                          <a:latin typeface="+mn-lt"/>
                          <a:ea typeface="+mn-ea"/>
                          <a:cs typeface="+mn-cs"/>
                        </a:rPr>
                        <a:t>, it needs to study how to utilize the 6G as a platform to enable various AI applications, especially for the AI agent applications. The 6G network is expected to support secure and trusted network access, service provisioning and exposure, as well as secure interoperability between multiple AI agents, etc.</a:t>
                      </a:r>
                    </a:p>
                  </a:txBody>
                  <a:tcPr/>
                </a:tc>
                <a:tc>
                  <a:txBody>
                    <a:bodyPr/>
                    <a:lstStyle/>
                    <a:p>
                      <a:r>
                        <a:rPr lang="en-US" sz="1100" dirty="0"/>
                        <a:t>FFS</a:t>
                      </a:r>
                    </a:p>
                  </a:txBody>
                  <a:tcPr/>
                </a:tc>
                <a:extLst>
                  <a:ext uri="{0D108BD9-81ED-4DB2-BD59-A6C34878D82A}">
                    <a16:rowId xmlns:a16="http://schemas.microsoft.com/office/drawing/2014/main" val="2228002532"/>
                  </a:ext>
                </a:extLst>
              </a:tr>
            </a:tbl>
          </a:graphicData>
        </a:graphic>
      </p:graphicFrame>
      <p:sp>
        <p:nvSpPr>
          <p:cNvPr id="4" name="Title 1">
            <a:extLst>
              <a:ext uri="{FF2B5EF4-FFF2-40B4-BE49-F238E27FC236}">
                <a16:creationId xmlns:a16="http://schemas.microsoft.com/office/drawing/2014/main" id="{D120915F-042F-4DF4-E057-7C51521DD893}"/>
              </a:ext>
            </a:extLst>
          </p:cNvPr>
          <p:cNvSpPr>
            <a:spLocks noGrp="1"/>
          </p:cNvSpPr>
          <p:nvPr>
            <p:ph type="title"/>
          </p:nvPr>
        </p:nvSpPr>
        <p:spPr>
          <a:xfrm>
            <a:off x="121716" y="493712"/>
            <a:ext cx="10515600" cy="1130301"/>
          </a:xfrm>
        </p:spPr>
        <p:txBody>
          <a:bodyPr/>
          <a:lstStyle/>
          <a:p>
            <a:r>
              <a:rPr lang="en-GB" altLang="en-US" sz="2400" dirty="0"/>
              <a:t>View on 6G SID Scope Content for Architecture requirements</a:t>
            </a:r>
          </a:p>
        </p:txBody>
      </p:sp>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2">
            <a:extLst>
              <a:ext uri="{FF2B5EF4-FFF2-40B4-BE49-F238E27FC236}">
                <a16:creationId xmlns:a16="http://schemas.microsoft.com/office/drawing/2014/main" id="{443D1633-C670-416B-8287-F2FC830B67BD}"/>
              </a:ext>
            </a:extLst>
          </p:cNvPr>
          <p:cNvGraphicFramePr>
            <a:graphicFrameLocks noGrp="1"/>
          </p:cNvGraphicFramePr>
          <p:nvPr>
            <p:ph idx="1"/>
            <p:extLst>
              <p:ext uri="{D42A27DB-BD31-4B8C-83A1-F6EECF244321}">
                <p14:modId xmlns:p14="http://schemas.microsoft.com/office/powerpoint/2010/main" val="3544331965"/>
              </p:ext>
            </p:extLst>
          </p:nvPr>
        </p:nvGraphicFramePr>
        <p:xfrm>
          <a:off x="7416" y="1955478"/>
          <a:ext cx="11901170" cy="2971535"/>
        </p:xfrm>
        <a:graphic>
          <a:graphicData uri="http://schemas.openxmlformats.org/drawingml/2006/table">
            <a:tbl>
              <a:tblPr firstRow="1" bandRow="1">
                <a:tableStyleId>{5C22544A-7EE6-4342-B048-85BDC9FD1C3A}</a:tableStyleId>
              </a:tblPr>
              <a:tblGrid>
                <a:gridCol w="568509">
                  <a:extLst>
                    <a:ext uri="{9D8B030D-6E8A-4147-A177-3AD203B41FA5}">
                      <a16:colId xmlns:a16="http://schemas.microsoft.com/office/drawing/2014/main" val="2236238882"/>
                    </a:ext>
                  </a:extLst>
                </a:gridCol>
                <a:gridCol w="1270460">
                  <a:extLst>
                    <a:ext uri="{9D8B030D-6E8A-4147-A177-3AD203B41FA5}">
                      <a16:colId xmlns:a16="http://schemas.microsoft.com/office/drawing/2014/main" val="562605877"/>
                    </a:ext>
                  </a:extLst>
                </a:gridCol>
                <a:gridCol w="3886200">
                  <a:extLst>
                    <a:ext uri="{9D8B030D-6E8A-4147-A177-3AD203B41FA5}">
                      <a16:colId xmlns:a16="http://schemas.microsoft.com/office/drawing/2014/main" val="824553124"/>
                    </a:ext>
                  </a:extLst>
                </a:gridCol>
                <a:gridCol w="5110675">
                  <a:extLst>
                    <a:ext uri="{9D8B030D-6E8A-4147-A177-3AD203B41FA5}">
                      <a16:colId xmlns:a16="http://schemas.microsoft.com/office/drawing/2014/main" val="4265244648"/>
                    </a:ext>
                  </a:extLst>
                </a:gridCol>
                <a:gridCol w="1065326">
                  <a:extLst>
                    <a:ext uri="{9D8B030D-6E8A-4147-A177-3AD203B41FA5}">
                      <a16:colId xmlns:a16="http://schemas.microsoft.com/office/drawing/2014/main" val="1390949308"/>
                    </a:ext>
                  </a:extLst>
                </a:gridCol>
              </a:tblGrid>
              <a:tr h="441695">
                <a:tc>
                  <a:txBody>
                    <a:bodyPr/>
                    <a:lstStyle/>
                    <a:p>
                      <a:pPr algn="ctr"/>
                      <a:r>
                        <a:rPr lang="en-US" sz="1100" dirty="0"/>
                        <a:t>S.NO.</a:t>
                      </a:r>
                    </a:p>
                  </a:txBody>
                  <a:tcPr/>
                </a:tc>
                <a:tc>
                  <a:txBody>
                    <a:bodyPr/>
                    <a:lstStyle/>
                    <a:p>
                      <a:pPr algn="ctr"/>
                      <a:r>
                        <a:rPr lang="en-US" sz="1100" dirty="0"/>
                        <a:t>Title </a:t>
                      </a:r>
                    </a:p>
                  </a:txBody>
                  <a:tcPr/>
                </a:tc>
                <a:tc>
                  <a:txBody>
                    <a:bodyPr/>
                    <a:lstStyle/>
                    <a:p>
                      <a:pPr algn="ctr"/>
                      <a:r>
                        <a:rPr lang="en-US" sz="1100" dirty="0"/>
                        <a:t>Key Objectives</a:t>
                      </a:r>
                    </a:p>
                    <a:p>
                      <a:pPr algn="ctr"/>
                      <a:endParaRPr lang="en-US" sz="11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t>Justifications</a:t>
                      </a:r>
                    </a:p>
                  </a:txBody>
                  <a:tcPr/>
                </a:tc>
                <a:tc>
                  <a:txBody>
                    <a:bodyPr/>
                    <a:lstStyle/>
                    <a:p>
                      <a:pPr algn="ctr"/>
                      <a:r>
                        <a:rPr lang="en-US" sz="1100" dirty="0"/>
                        <a:t>Potential dependencies</a:t>
                      </a:r>
                    </a:p>
                  </a:txBody>
                  <a:tcPr/>
                </a:tc>
                <a:extLst>
                  <a:ext uri="{0D108BD9-81ED-4DB2-BD59-A6C34878D82A}">
                    <a16:rowId xmlns:a16="http://schemas.microsoft.com/office/drawing/2014/main" val="4108668729"/>
                  </a:ext>
                </a:extLst>
              </a:tr>
              <a:tr h="370840">
                <a:tc>
                  <a:txBody>
                    <a:bodyPr/>
                    <a:lstStyle/>
                    <a:p>
                      <a:r>
                        <a:rPr lang="en-US" sz="1100" i="0" dirty="0">
                          <a:solidFill>
                            <a:schemeClr val="tx1"/>
                          </a:solidFill>
                        </a:rPr>
                        <a:t>3</a:t>
                      </a:r>
                      <a:endParaRPr lang="en-US" sz="1050" i="0" dirty="0">
                        <a:solidFill>
                          <a:schemeClr val="tx1"/>
                        </a:solidFill>
                      </a:endParaRPr>
                    </a:p>
                  </a:txBody>
                  <a:tcPr/>
                </a:tc>
                <a:tc>
                  <a:txBody>
                    <a:bodyPr/>
                    <a:lstStyle/>
                    <a:p>
                      <a:r>
                        <a:rPr lang="en-US" sz="1200" i="0" dirty="0">
                          <a:solidFill>
                            <a:schemeClr val="tx1"/>
                          </a:solidFill>
                        </a:rPr>
                        <a:t>Computing and Network Coordination</a:t>
                      </a:r>
                    </a:p>
                    <a:p>
                      <a:endParaRPr lang="en-US" sz="1200" i="1" dirty="0">
                        <a:solidFill>
                          <a:schemeClr val="tx1"/>
                        </a:solidFill>
                      </a:endParaRPr>
                    </a:p>
                  </a:txBody>
                  <a:tcPr/>
                </a:tc>
                <a:tc>
                  <a:txBody>
                    <a:bodyPr/>
                    <a:lstStyle/>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altLang="zh-CN" sz="1100" kern="1200" baseline="0" dirty="0">
                          <a:solidFill>
                            <a:schemeClr val="dk1"/>
                          </a:solidFill>
                          <a:effectLst/>
                          <a:latin typeface="+mn-lt"/>
                          <a:ea typeface="+mn-ea"/>
                          <a:cs typeface="+mn-cs"/>
                        </a:rPr>
                        <a:t>UE offloads computing tasks to network.</a:t>
                      </a:r>
                      <a:endParaRPr lang="en-US" altLang="zh-CN" sz="1100" kern="1200" dirty="0">
                        <a:solidFill>
                          <a:schemeClr val="dk1"/>
                        </a:solidFill>
                        <a:effectLst/>
                        <a:latin typeface="+mn-lt"/>
                        <a:ea typeface="+mn-ea"/>
                        <a:cs typeface="+mn-cs"/>
                      </a:endParaRP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altLang="zh-CN" sz="1100" kern="1200" dirty="0">
                          <a:solidFill>
                            <a:schemeClr val="dk1"/>
                          </a:solidFill>
                          <a:effectLst/>
                          <a:latin typeface="+mn-lt"/>
                          <a:ea typeface="+mn-ea"/>
                          <a:cs typeface="+mn-cs"/>
                        </a:rPr>
                        <a:t>Computing node registration and management, including status monitoring and exposing computing capability to 3</a:t>
                      </a:r>
                      <a:r>
                        <a:rPr lang="en-US" altLang="zh-CN" sz="1100" kern="1200" baseline="30000" dirty="0">
                          <a:solidFill>
                            <a:schemeClr val="dk1"/>
                          </a:solidFill>
                          <a:effectLst/>
                          <a:latin typeface="+mn-lt"/>
                          <a:ea typeface="+mn-ea"/>
                          <a:cs typeface="+mn-cs"/>
                        </a:rPr>
                        <a:t>rd</a:t>
                      </a:r>
                      <a:r>
                        <a:rPr lang="en-US" altLang="zh-CN" sz="1100" kern="1200" dirty="0">
                          <a:solidFill>
                            <a:schemeClr val="dk1"/>
                          </a:solidFill>
                          <a:effectLst/>
                          <a:latin typeface="+mn-lt"/>
                          <a:ea typeface="+mn-ea"/>
                          <a:cs typeface="+mn-cs"/>
                        </a:rPr>
                        <a:t> party. </a:t>
                      </a:r>
                    </a:p>
                  </a:txBody>
                  <a:tcPr/>
                </a:tc>
                <a:tc>
                  <a:txBody>
                    <a:bodyPr/>
                    <a:lstStyle/>
                    <a:p>
                      <a:pPr marL="228600" indent="-228600">
                        <a:buFont typeface="+mj-lt"/>
                        <a:buAutoNum type="arabicPeriod"/>
                      </a:pPr>
                      <a:r>
                        <a:rPr lang="en-US" altLang="zh-CN" sz="1100" i="0" dirty="0">
                          <a:solidFill>
                            <a:schemeClr val="tx1"/>
                          </a:solidFill>
                        </a:rPr>
                        <a:t>End-to-end AI inference: AI inference model segmentation and edge computing node offloading, enabling ultra-low latency real-time AI services</a:t>
                      </a:r>
                    </a:p>
                    <a:p>
                      <a:pPr marL="228600" indent="-228600">
                        <a:buFont typeface="+mj-lt"/>
                        <a:buAutoNum type="arabicPeriod"/>
                      </a:pPr>
                      <a:r>
                        <a:rPr lang="en-US" altLang="zh-CN" sz="1100" i="0" dirty="0">
                          <a:solidFill>
                            <a:schemeClr val="tx1"/>
                          </a:solidFill>
                        </a:rPr>
                        <a:t>Immersive communication: complex computing tasks such as spatial computing and rendering are dynamically offloading on demand, enabling immersive real-time multi-sensory interaction</a:t>
                      </a:r>
                    </a:p>
                    <a:p>
                      <a:pPr marL="228600" indent="-228600">
                        <a:buFont typeface="+mj-lt"/>
                        <a:buAutoNum type="arabicPeriod"/>
                      </a:pPr>
                      <a:r>
                        <a:rPr lang="en-US" altLang="zh-CN" sz="1100" i="0" dirty="0">
                          <a:solidFill>
                            <a:schemeClr val="tx1"/>
                          </a:solidFill>
                        </a:rPr>
                        <a:t>The 6G network should support the in-network computing resource as a service, and the computing resources can be dynamically requested and scheduled by UE or third parties. Through the exposure of computing resources, additional benefits are provided for operators.</a:t>
                      </a:r>
                    </a:p>
                  </a:txBody>
                  <a:tcPr/>
                </a:tc>
                <a:tc>
                  <a:txBody>
                    <a:bodyPr/>
                    <a:lstStyle/>
                    <a:p>
                      <a:r>
                        <a:rPr lang="en-GB" sz="1100" i="0" dirty="0">
                          <a:solidFill>
                            <a:schemeClr val="tx1"/>
                          </a:solidFill>
                        </a:rPr>
                        <a:t>FFS</a:t>
                      </a:r>
                    </a:p>
                  </a:txBody>
                  <a:tcPr/>
                </a:tc>
                <a:extLst>
                  <a:ext uri="{0D108BD9-81ED-4DB2-BD59-A6C34878D82A}">
                    <a16:rowId xmlns:a16="http://schemas.microsoft.com/office/drawing/2014/main" val="779832184"/>
                  </a:ext>
                </a:extLst>
              </a:tr>
              <a:tr h="370840">
                <a:tc>
                  <a:txBody>
                    <a:bodyPr/>
                    <a:lstStyle/>
                    <a:p>
                      <a:pPr algn="l">
                        <a:spcBef>
                          <a:spcPts val="0"/>
                        </a:spcBef>
                        <a:spcAft>
                          <a:spcPts val="0"/>
                        </a:spcAft>
                        <a:buClrTx/>
                        <a:buSzTx/>
                        <a:buFont typeface="+mj-lt"/>
                        <a:defRPr/>
                      </a:pPr>
                      <a:r>
                        <a:rPr lang="en-US" altLang="en-US" sz="1100" dirty="0"/>
                        <a:t>4</a:t>
                      </a:r>
                    </a:p>
                  </a:txBody>
                  <a:tcPr/>
                </a:tc>
                <a:tc>
                  <a:txBody>
                    <a:bodyPr/>
                    <a:lstStyle/>
                    <a:p>
                      <a:r>
                        <a:rPr lang="en-US" sz="1200" dirty="0"/>
                        <a:t>Common Data Framework-Data as a Service</a:t>
                      </a:r>
                    </a:p>
                  </a:txBody>
                  <a:tcPr/>
                </a:tc>
                <a:tc>
                  <a:txBody>
                    <a:bodyPr/>
                    <a:lstStyle/>
                    <a:p>
                      <a:pPr marL="228600" indent="-228600" algn="l" defTabSz="914400" rtl="0" eaLnBrk="1" latinLnBrk="0" hangingPunct="1">
                        <a:buFont typeface="+mj-lt"/>
                        <a:buAutoNum type="arabicPeriod"/>
                      </a:pPr>
                      <a:r>
                        <a:rPr lang="en-US" altLang="zh-CN" sz="1100" kern="1200" dirty="0">
                          <a:solidFill>
                            <a:schemeClr val="dk1"/>
                          </a:solidFill>
                          <a:effectLst/>
                          <a:latin typeface="+mn-lt"/>
                          <a:ea typeface="+mn-ea"/>
                          <a:cs typeface="+mn-cs"/>
                        </a:rPr>
                        <a:t>Support efficient data retrieving, transmission, storage and handling. The typical data type like sensing or AI data. </a:t>
                      </a:r>
                    </a:p>
                    <a:p>
                      <a:pPr marL="228600" indent="-228600" algn="l" defTabSz="914400" rtl="0" eaLnBrk="1" latinLnBrk="0" hangingPunct="1">
                        <a:buFont typeface="+mj-lt"/>
                        <a:buAutoNum type="arabicPeriod"/>
                      </a:pPr>
                      <a:r>
                        <a:rPr lang="en-US" sz="1100" kern="1200" dirty="0">
                          <a:solidFill>
                            <a:schemeClr val="dk1"/>
                          </a:solidFill>
                          <a:effectLst/>
                          <a:latin typeface="+mn-lt"/>
                          <a:ea typeface="+mn-ea"/>
                          <a:cs typeface="+mn-cs"/>
                        </a:rPr>
                        <a:t>Protocol Design to support the efficient data transmission</a:t>
                      </a:r>
                    </a:p>
                  </a:txBody>
                  <a:tcPr/>
                </a:tc>
                <a:tc>
                  <a:txBody>
                    <a:bodyPr/>
                    <a:lstStyle/>
                    <a:p>
                      <a:pPr marL="228600" indent="-228600" algn="l" defTabSz="914400" rtl="0" eaLnBrk="1" latinLnBrk="0" hangingPunct="1">
                        <a:buFont typeface="+mj-lt"/>
                        <a:buAutoNum type="arabicPeriod"/>
                      </a:pPr>
                      <a:r>
                        <a:rPr lang="en-US" sz="1100" i="0" kern="1200" dirty="0">
                          <a:solidFill>
                            <a:schemeClr val="tx1"/>
                          </a:solidFill>
                          <a:latin typeface="+mn-lt"/>
                          <a:ea typeface="+mn-ea"/>
                          <a:cs typeface="+mn-cs"/>
                        </a:rPr>
                        <a:t>Efficient collection of AI data: support training data collection from user plane and</a:t>
                      </a:r>
                      <a:r>
                        <a:rPr lang="zh-CN" altLang="en-US" sz="1100" i="0" kern="1200" dirty="0">
                          <a:solidFill>
                            <a:schemeClr val="tx1"/>
                          </a:solidFill>
                          <a:latin typeface="+mn-lt"/>
                          <a:ea typeface="+mn-ea"/>
                          <a:cs typeface="+mn-cs"/>
                        </a:rPr>
                        <a:t> </a:t>
                      </a:r>
                      <a:r>
                        <a:rPr lang="en-US" sz="1100" i="0" kern="1200" dirty="0">
                          <a:solidFill>
                            <a:schemeClr val="tx1"/>
                          </a:solidFill>
                          <a:latin typeface="+mn-lt"/>
                          <a:ea typeface="+mn-ea"/>
                          <a:cs typeface="+mn-cs"/>
                        </a:rPr>
                        <a:t>RAN.</a:t>
                      </a:r>
                    </a:p>
                    <a:p>
                      <a:pPr marL="228600" indent="-228600" algn="l" defTabSz="914400" rtl="0" eaLnBrk="1" latinLnBrk="0" hangingPunct="1">
                        <a:buFont typeface="+mj-lt"/>
                        <a:buAutoNum type="arabicPeriod"/>
                      </a:pPr>
                      <a:r>
                        <a:rPr lang="en-US" sz="1100" i="0" kern="1200" dirty="0">
                          <a:solidFill>
                            <a:schemeClr val="tx1"/>
                          </a:solidFill>
                          <a:latin typeface="+mn-lt"/>
                          <a:ea typeface="+mn-ea"/>
                          <a:cs typeface="+mn-cs"/>
                        </a:rPr>
                        <a:t>Efficient collection of sensing data: support sensing data collection from BS, UE and Non-3GPP devices; support sensing data storage for historical data requirement; data exposure on demand.</a:t>
                      </a:r>
                    </a:p>
                  </a:txBody>
                  <a:tcPr/>
                </a:tc>
                <a:tc>
                  <a:txBody>
                    <a:bodyPr/>
                    <a:lstStyle/>
                    <a:p>
                      <a:r>
                        <a:rPr lang="en-US" sz="1100" dirty="0"/>
                        <a:t>FFS</a:t>
                      </a:r>
                    </a:p>
                  </a:txBody>
                  <a:tcPr/>
                </a:tc>
                <a:extLst>
                  <a:ext uri="{0D108BD9-81ED-4DB2-BD59-A6C34878D82A}">
                    <a16:rowId xmlns:a16="http://schemas.microsoft.com/office/drawing/2014/main" val="2777411622"/>
                  </a:ext>
                </a:extLst>
              </a:tr>
            </a:tbl>
          </a:graphicData>
        </a:graphic>
      </p:graphicFrame>
      <p:sp>
        <p:nvSpPr>
          <p:cNvPr id="4" name="Title 1">
            <a:extLst>
              <a:ext uri="{FF2B5EF4-FFF2-40B4-BE49-F238E27FC236}">
                <a16:creationId xmlns:a16="http://schemas.microsoft.com/office/drawing/2014/main" id="{D120915F-042F-4DF4-E057-7C51521DD893}"/>
              </a:ext>
            </a:extLst>
          </p:cNvPr>
          <p:cNvSpPr>
            <a:spLocks noGrp="1"/>
          </p:cNvSpPr>
          <p:nvPr>
            <p:ph type="title"/>
          </p:nvPr>
        </p:nvSpPr>
        <p:spPr>
          <a:xfrm>
            <a:off x="121716" y="493712"/>
            <a:ext cx="10515600" cy="1130301"/>
          </a:xfrm>
        </p:spPr>
        <p:txBody>
          <a:bodyPr/>
          <a:lstStyle/>
          <a:p>
            <a:r>
              <a:rPr lang="en-GB" altLang="en-US" sz="2400" dirty="0"/>
              <a:t>View on 6G SID Scope Content for Architecture requirements</a:t>
            </a:r>
          </a:p>
        </p:txBody>
      </p:sp>
    </p:spTree>
    <p:extLst>
      <p:ext uri="{BB962C8B-B14F-4D97-AF65-F5344CB8AC3E}">
        <p14:creationId xmlns:p14="http://schemas.microsoft.com/office/powerpoint/2010/main" val="47200596"/>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2">
            <a:extLst>
              <a:ext uri="{FF2B5EF4-FFF2-40B4-BE49-F238E27FC236}">
                <a16:creationId xmlns:a16="http://schemas.microsoft.com/office/drawing/2014/main" id="{443D1633-C670-416B-8287-F2FC830B67BD}"/>
              </a:ext>
            </a:extLst>
          </p:cNvPr>
          <p:cNvGraphicFramePr>
            <a:graphicFrameLocks noGrp="1"/>
          </p:cNvGraphicFramePr>
          <p:nvPr>
            <p:ph idx="1"/>
            <p:extLst>
              <p:ext uri="{D42A27DB-BD31-4B8C-83A1-F6EECF244321}">
                <p14:modId xmlns:p14="http://schemas.microsoft.com/office/powerpoint/2010/main" val="763158137"/>
              </p:ext>
            </p:extLst>
          </p:nvPr>
        </p:nvGraphicFramePr>
        <p:xfrm>
          <a:off x="121716" y="1762048"/>
          <a:ext cx="11475338" cy="2956560"/>
        </p:xfrm>
        <a:graphic>
          <a:graphicData uri="http://schemas.openxmlformats.org/drawingml/2006/table">
            <a:tbl>
              <a:tblPr firstRow="1" bandRow="1">
                <a:tableStyleId>{5C22544A-7EE6-4342-B048-85BDC9FD1C3A}</a:tableStyleId>
              </a:tblPr>
              <a:tblGrid>
                <a:gridCol w="388238">
                  <a:extLst>
                    <a:ext uri="{9D8B030D-6E8A-4147-A177-3AD203B41FA5}">
                      <a16:colId xmlns:a16="http://schemas.microsoft.com/office/drawing/2014/main" val="2236238882"/>
                    </a:ext>
                  </a:extLst>
                </a:gridCol>
                <a:gridCol w="1661746">
                  <a:extLst>
                    <a:ext uri="{9D8B030D-6E8A-4147-A177-3AD203B41FA5}">
                      <a16:colId xmlns:a16="http://schemas.microsoft.com/office/drawing/2014/main" val="562605877"/>
                    </a:ext>
                  </a:extLst>
                </a:gridCol>
                <a:gridCol w="4026877">
                  <a:extLst>
                    <a:ext uri="{9D8B030D-6E8A-4147-A177-3AD203B41FA5}">
                      <a16:colId xmlns:a16="http://schemas.microsoft.com/office/drawing/2014/main" val="824553124"/>
                    </a:ext>
                  </a:extLst>
                </a:gridCol>
                <a:gridCol w="4064517">
                  <a:extLst>
                    <a:ext uri="{9D8B030D-6E8A-4147-A177-3AD203B41FA5}">
                      <a16:colId xmlns:a16="http://schemas.microsoft.com/office/drawing/2014/main" val="4265244648"/>
                    </a:ext>
                  </a:extLst>
                </a:gridCol>
                <a:gridCol w="1333960">
                  <a:extLst>
                    <a:ext uri="{9D8B030D-6E8A-4147-A177-3AD203B41FA5}">
                      <a16:colId xmlns:a16="http://schemas.microsoft.com/office/drawing/2014/main" val="1390949308"/>
                    </a:ext>
                  </a:extLst>
                </a:gridCol>
              </a:tblGrid>
              <a:tr h="370840">
                <a:tc>
                  <a:txBody>
                    <a:bodyPr/>
                    <a:lstStyle/>
                    <a:p>
                      <a:pPr algn="ctr"/>
                      <a:r>
                        <a:rPr lang="en-US" sz="1100" dirty="0"/>
                        <a:t>S.NO.</a:t>
                      </a:r>
                    </a:p>
                  </a:txBody>
                  <a:tcPr/>
                </a:tc>
                <a:tc>
                  <a:txBody>
                    <a:bodyPr/>
                    <a:lstStyle/>
                    <a:p>
                      <a:pPr algn="ctr"/>
                      <a:r>
                        <a:rPr lang="en-US" sz="1100" dirty="0"/>
                        <a:t>Title </a:t>
                      </a:r>
                    </a:p>
                  </a:txBody>
                  <a:tcPr/>
                </a:tc>
                <a:tc>
                  <a:txBody>
                    <a:bodyPr/>
                    <a:lstStyle/>
                    <a:p>
                      <a:pPr algn="ctr"/>
                      <a:r>
                        <a:rPr lang="en-US" sz="1100" dirty="0"/>
                        <a:t>Key Objectives</a:t>
                      </a:r>
                    </a:p>
                    <a:p>
                      <a:pPr algn="ctr"/>
                      <a:endParaRPr lang="en-US" sz="11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t>Justifications</a:t>
                      </a:r>
                    </a:p>
                  </a:txBody>
                  <a:tcPr/>
                </a:tc>
                <a:tc>
                  <a:txBody>
                    <a:bodyPr/>
                    <a:lstStyle/>
                    <a:p>
                      <a:pPr algn="ctr"/>
                      <a:r>
                        <a:rPr lang="en-US" sz="1100" dirty="0"/>
                        <a:t>Potential dependencies</a:t>
                      </a:r>
                    </a:p>
                  </a:txBody>
                  <a:tcPr/>
                </a:tc>
                <a:extLst>
                  <a:ext uri="{0D108BD9-81ED-4DB2-BD59-A6C34878D82A}">
                    <a16:rowId xmlns:a16="http://schemas.microsoft.com/office/drawing/2014/main" val="4108668729"/>
                  </a:ext>
                </a:extLst>
              </a:tr>
              <a:tr h="370840">
                <a:tc>
                  <a:txBody>
                    <a:bodyPr/>
                    <a:lstStyle/>
                    <a:p>
                      <a:r>
                        <a:rPr lang="en-US" sz="1100" dirty="0"/>
                        <a:t>5</a:t>
                      </a:r>
                    </a:p>
                  </a:txBody>
                  <a:tcPr/>
                </a:tc>
                <a:tc>
                  <a:txBody>
                    <a:bodyPr/>
                    <a:lstStyle/>
                    <a:p>
                      <a:pPr indent="0" algn="l">
                        <a:spcBef>
                          <a:spcPts val="0"/>
                        </a:spcBef>
                        <a:spcAft>
                          <a:spcPts val="0"/>
                        </a:spcAft>
                        <a:buClrTx/>
                        <a:buSzTx/>
                        <a:buFont typeface="+mj-lt"/>
                        <a:buNone/>
                        <a:defRPr/>
                      </a:pPr>
                      <a:r>
                        <a:rPr lang="en-US" altLang="en-US" sz="1200" dirty="0"/>
                        <a:t>Distributed Autonomous Sub-Network</a:t>
                      </a:r>
                    </a:p>
                  </a:txBody>
                  <a:tcPr/>
                </a:tc>
                <a:tc>
                  <a:txBody>
                    <a:bodyPr/>
                    <a:lstStyle/>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altLang="en-US" sz="1100" kern="1200" dirty="0">
                          <a:solidFill>
                            <a:schemeClr val="dk1"/>
                          </a:solidFill>
                          <a:effectLst/>
                          <a:latin typeface="+mn-lt"/>
                          <a:ea typeface="+mn-ea"/>
                          <a:cs typeface="+mn-cs"/>
                        </a:rPr>
                        <a:t>Sub-network discovery and access. A simplified local network to support local subscription, signaling control, and traffic routing. The functionality support on-demand plug-in/out.</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altLang="en-US" sz="1100" kern="1200" dirty="0">
                          <a:solidFill>
                            <a:schemeClr val="dk1"/>
                          </a:solidFill>
                          <a:effectLst/>
                          <a:latin typeface="+mn-lt"/>
                          <a:ea typeface="+mn-ea"/>
                          <a:cs typeface="+mn-cs"/>
                        </a:rPr>
                        <a:t>Efficient interaction and capability negotiation between local network, and between local network and PLMN network. </a:t>
                      </a:r>
                    </a:p>
                  </a:txBody>
                  <a:tcPr/>
                </a:tc>
                <a:tc>
                  <a:txBody>
                    <a:bodyPr/>
                    <a:lstStyle/>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altLang="en-US" sz="1100" kern="1200" dirty="0">
                          <a:solidFill>
                            <a:schemeClr val="dk1"/>
                          </a:solidFill>
                          <a:effectLst/>
                          <a:latin typeface="+mn-lt"/>
                          <a:ea typeface="+mn-ea"/>
                          <a:cs typeface="+mn-cs"/>
                        </a:rPr>
                        <a:t>Vertical industries seek dedicated networks for local business control, e.g., locally permission or locally activation.</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altLang="en-US" sz="1100" kern="1200" dirty="0">
                          <a:solidFill>
                            <a:schemeClr val="dk1"/>
                          </a:solidFill>
                          <a:effectLst/>
                          <a:latin typeface="+mn-lt"/>
                          <a:ea typeface="+mn-ea"/>
                          <a:cs typeface="+mn-cs"/>
                        </a:rPr>
                        <a:t>Verticals like education, culture &amp; tourism, and healthcare need to access subnets and the public network simultaneously. Distributed subnet-network deployment and inter-network collaboration can offer seamless network connectivity.</a:t>
                      </a:r>
                    </a:p>
                  </a:txBody>
                  <a:tcPr/>
                </a:tc>
                <a:tc>
                  <a:txBody>
                    <a:bodyPr/>
                    <a:lstStyle/>
                    <a:p>
                      <a:r>
                        <a:rPr lang="en-US" sz="1100" dirty="0"/>
                        <a:t>FFS </a:t>
                      </a:r>
                    </a:p>
                  </a:txBody>
                  <a:tcPr/>
                </a:tc>
                <a:extLst>
                  <a:ext uri="{0D108BD9-81ED-4DB2-BD59-A6C34878D82A}">
                    <a16:rowId xmlns:a16="http://schemas.microsoft.com/office/drawing/2014/main" val="1536886622"/>
                  </a:ext>
                </a:extLst>
              </a:tr>
              <a:tr h="370840">
                <a:tc>
                  <a:txBody>
                    <a:bodyPr/>
                    <a:lstStyle/>
                    <a:p>
                      <a:r>
                        <a:rPr lang="en-US" sz="1100" dirty="0"/>
                        <a:t>6</a:t>
                      </a:r>
                    </a:p>
                  </a:txBody>
                  <a:tcPr/>
                </a:tc>
                <a:tc>
                  <a:txBody>
                    <a:bodyPr/>
                    <a:lstStyle/>
                    <a:p>
                      <a:pPr marL="0" algn="l" defTabSz="914400" rtl="0" eaLnBrk="1" latinLnBrk="0" hangingPunct="1">
                        <a:buNone/>
                      </a:pPr>
                      <a:r>
                        <a:rPr lang="en-US" altLang="zh-CN" sz="1200" i="0" kern="1200" dirty="0">
                          <a:solidFill>
                            <a:schemeClr val="tx1"/>
                          </a:solidFill>
                          <a:latin typeface="+mn-lt"/>
                          <a:ea typeface="+mn-ea"/>
                          <a:cs typeface="+mn-cs"/>
                        </a:rPr>
                        <a:t>Native</a:t>
                      </a:r>
                      <a:r>
                        <a:rPr lang="en-US" altLang="en-US" sz="1200" i="0" kern="1200" dirty="0">
                          <a:solidFill>
                            <a:schemeClr val="tx1"/>
                          </a:solidFill>
                          <a:latin typeface="+mn-lt"/>
                          <a:ea typeface="+mn-ea"/>
                          <a:cs typeface="+mn-cs"/>
                        </a:rPr>
                        <a:t> Immersive and Intelligent RTC Services </a:t>
                      </a:r>
                      <a:endParaRPr lang="en-US" altLang="zh-CN" sz="1200" i="0" kern="1200" dirty="0">
                        <a:solidFill>
                          <a:schemeClr val="tx1"/>
                        </a:solidFill>
                        <a:latin typeface="+mn-lt"/>
                        <a:ea typeface="+mn-ea"/>
                        <a:cs typeface="+mn-cs"/>
                      </a:endParaRPr>
                    </a:p>
                  </a:txBody>
                  <a:tcPr/>
                </a:tc>
                <a:tc>
                  <a:txBody>
                    <a:bodyPr/>
                    <a:lstStyle/>
                    <a:p>
                      <a:pPr marL="228600" indent="-228600" algn="l" defTabSz="914400" rtl="0" eaLnBrk="1" latinLnBrk="0" hangingPunct="1">
                        <a:lnSpc>
                          <a:spcPct val="100000"/>
                        </a:lnSpc>
                        <a:spcBef>
                          <a:spcPts val="0"/>
                        </a:spcBef>
                        <a:spcAft>
                          <a:spcPts val="0"/>
                        </a:spcAft>
                        <a:buClrTx/>
                        <a:buSzTx/>
                        <a:buFont typeface="+mj-lt"/>
                        <a:buAutoNum type="arabicPeriod"/>
                      </a:pPr>
                      <a:r>
                        <a:rPr lang="en-US" altLang="en-US" sz="1100" kern="1200" dirty="0">
                          <a:solidFill>
                            <a:schemeClr val="dk1"/>
                          </a:solidFill>
                          <a:effectLst/>
                          <a:latin typeface="+mn-lt"/>
                          <a:ea typeface="+mn-ea"/>
                          <a:cs typeface="+mn-cs"/>
                        </a:rPr>
                        <a:t>Support the </a:t>
                      </a:r>
                      <a:r>
                        <a:rPr lang="en-US" altLang="en-US" sz="1100" dirty="0">
                          <a:effectLst/>
                          <a:sym typeface="+mn-ea"/>
                        </a:rPr>
                        <a:t>immersive, integrated, and intelligent RTC services by </a:t>
                      </a:r>
                      <a:r>
                        <a:rPr lang="en-US" altLang="en-US" sz="1100" kern="1200" dirty="0">
                          <a:solidFill>
                            <a:schemeClr val="dk1"/>
                          </a:solidFill>
                          <a:effectLst/>
                          <a:latin typeface="+mn-lt"/>
                          <a:ea typeface="+mn-ea"/>
                          <a:cs typeface="+mn-cs"/>
                        </a:rPr>
                        <a:t>new NFs, NFs enhancement or </a:t>
                      </a:r>
                      <a:r>
                        <a:rPr lang="en-US" altLang="en-US" sz="1100" dirty="0">
                          <a:effectLst/>
                          <a:sym typeface="+mn-ea"/>
                        </a:rPr>
                        <a:t>third-party capability integration;</a:t>
                      </a:r>
                    </a:p>
                    <a:p>
                      <a:pPr marL="228600" indent="-228600" algn="l" defTabSz="914400" rtl="0" eaLnBrk="1" latinLnBrk="0" hangingPunct="1">
                        <a:lnSpc>
                          <a:spcPct val="100000"/>
                        </a:lnSpc>
                        <a:spcBef>
                          <a:spcPts val="0"/>
                        </a:spcBef>
                        <a:spcAft>
                          <a:spcPts val="0"/>
                        </a:spcAft>
                        <a:buClrTx/>
                        <a:buSzTx/>
                        <a:buFont typeface="+mj-lt"/>
                        <a:buAutoNum type="arabicPeriod"/>
                      </a:pPr>
                      <a:r>
                        <a:rPr lang="en-US" altLang="en-US" sz="1100" kern="1200" dirty="0">
                          <a:solidFill>
                            <a:schemeClr val="dk1"/>
                          </a:solidFill>
                          <a:effectLst/>
                          <a:latin typeface="+mn-lt"/>
                          <a:ea typeface="+mn-ea"/>
                          <a:cs typeface="+mn-cs"/>
                        </a:rPr>
                        <a:t>Support the simplified IMS network with lower cost and higher flexibility.</a:t>
                      </a:r>
                    </a:p>
                  </a:txBody>
                  <a:tcPr/>
                </a:tc>
                <a:tc>
                  <a:txBody>
                    <a:bodyPr/>
                    <a:lstStyle/>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altLang="zh-CN" sz="1100" kern="1200" dirty="0">
                          <a:solidFill>
                            <a:schemeClr val="dk1"/>
                          </a:solidFill>
                          <a:effectLst/>
                          <a:latin typeface="+mn-lt"/>
                          <a:ea typeface="+mn-ea"/>
                          <a:cs typeface="+mn-cs"/>
                          <a:sym typeface="+mn-ea"/>
                        </a:rPr>
                        <a:t>The improvement in future network capabilities(e.g. AI, latency, coverage, stability) will drive the evolution and innovation of service models, which will exhibit trends towards immersive, integrated, and intelligent RTC services.</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altLang="zh-CN" sz="1100" kern="1200" dirty="0">
                          <a:solidFill>
                            <a:schemeClr val="dk1"/>
                          </a:solidFill>
                          <a:effectLst/>
                          <a:latin typeface="+mn-lt"/>
                          <a:ea typeface="+mn-ea"/>
                          <a:cs typeface="+mn-cs"/>
                          <a:sym typeface="+mn-ea"/>
                        </a:rPr>
                        <a:t>The IMS network have shown several drawbacks which will limit the service innovation and stability: 1) Strict SIP State Machine Requirements 2) Rigid Service Trigger Mechanism 3) Tight Binding of Media Negotiation and Session Signaling</a:t>
                      </a:r>
                      <a:endParaRPr lang="en-US" altLang="zh-CN" sz="1100" kern="1200" dirty="0">
                        <a:solidFill>
                          <a:schemeClr val="dk1"/>
                        </a:solidFill>
                        <a:effectLst/>
                        <a:latin typeface="+mn-lt"/>
                        <a:ea typeface="+mn-ea"/>
                        <a:cs typeface="+mn-cs"/>
                      </a:endParaRPr>
                    </a:p>
                  </a:txBody>
                  <a:tcPr/>
                </a:tc>
                <a:tc>
                  <a:txBody>
                    <a:bodyPr/>
                    <a:lstStyle/>
                    <a:p>
                      <a:r>
                        <a:rPr lang="en-US" sz="1100" dirty="0"/>
                        <a:t>FFS</a:t>
                      </a:r>
                    </a:p>
                  </a:txBody>
                  <a:tcPr/>
                </a:tc>
                <a:extLst>
                  <a:ext uri="{0D108BD9-81ED-4DB2-BD59-A6C34878D82A}">
                    <a16:rowId xmlns:a16="http://schemas.microsoft.com/office/drawing/2014/main" val="4037799765"/>
                  </a:ext>
                </a:extLst>
              </a:tr>
            </a:tbl>
          </a:graphicData>
        </a:graphic>
      </p:graphicFrame>
      <p:sp>
        <p:nvSpPr>
          <p:cNvPr id="4" name="Title 1">
            <a:extLst>
              <a:ext uri="{FF2B5EF4-FFF2-40B4-BE49-F238E27FC236}">
                <a16:creationId xmlns:a16="http://schemas.microsoft.com/office/drawing/2014/main" id="{1133F8F8-071C-5F11-AADD-E38392651A44}"/>
              </a:ext>
            </a:extLst>
          </p:cNvPr>
          <p:cNvSpPr txBox="1">
            <a:spLocks/>
          </p:cNvSpPr>
          <p:nvPr/>
        </p:nvSpPr>
        <p:spPr bwMode="auto">
          <a:xfrm>
            <a:off x="121716" y="493712"/>
            <a:ext cx="10515600" cy="1130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r>
              <a:rPr lang="en-GB" altLang="en-US" sz="2400"/>
              <a:t>View on 6G SID Scope Content for Architecture requirements</a:t>
            </a:r>
            <a:endParaRPr lang="en-GB" altLang="en-US" sz="2400" dirty="0"/>
          </a:p>
        </p:txBody>
      </p:sp>
    </p:spTree>
    <p:extLst>
      <p:ext uri="{BB962C8B-B14F-4D97-AF65-F5344CB8AC3E}">
        <p14:creationId xmlns:p14="http://schemas.microsoft.com/office/powerpoint/2010/main" val="895419326"/>
      </p:ext>
    </p:extLst>
  </p:cSld>
  <p:clrMapOvr>
    <a:masterClrMapping/>
  </p:clrMapOvr>
  <p:transition>
    <p:wipe dir="r"/>
  </p:transition>
</p:sld>
</file>

<file path=ppt/tags/tag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xml><?xml version="1.0" encoding="utf-8"?>
<p:tagLst xmlns:a="http://schemas.openxmlformats.org/drawingml/2006/main" xmlns:r="http://schemas.openxmlformats.org/officeDocument/2006/relationships" xmlns:p="http://schemas.openxmlformats.org/presentationml/2006/main">
  <p:tag name="PA" val="v5.2.4"/>
</p:tagLst>
</file>

<file path=ppt/tags/tag23.xml><?xml version="1.0" encoding="utf-8"?>
<p:tagLst xmlns:a="http://schemas.openxmlformats.org/drawingml/2006/main" xmlns:r="http://schemas.openxmlformats.org/officeDocument/2006/relationships" xmlns:p="http://schemas.openxmlformats.org/presentationml/2006/main">
  <p:tag name="PA" val="v5.2.4"/>
</p:tagLst>
</file>

<file path=ppt/tags/tag24.xml><?xml version="1.0" encoding="utf-8"?>
<p:tagLst xmlns:a="http://schemas.openxmlformats.org/drawingml/2006/main" xmlns:r="http://schemas.openxmlformats.org/officeDocument/2006/relationships" xmlns:p="http://schemas.openxmlformats.org/presentationml/2006/main">
  <p:tag name="PA" val="v5.2.4"/>
</p:tagLst>
</file>

<file path=ppt/tags/tag25.xml><?xml version="1.0" encoding="utf-8"?>
<p:tagLst xmlns:a="http://schemas.openxmlformats.org/drawingml/2006/main" xmlns:r="http://schemas.openxmlformats.org/officeDocument/2006/relationships" xmlns:p="http://schemas.openxmlformats.org/presentationml/2006/main">
  <p:tag name="PA" val="v5.2.4"/>
</p:tagLst>
</file>

<file path=ppt/tags/tag26.xml><?xml version="1.0" encoding="utf-8"?>
<p:tagLst xmlns:a="http://schemas.openxmlformats.org/drawingml/2006/main" xmlns:r="http://schemas.openxmlformats.org/officeDocument/2006/relationships" xmlns:p="http://schemas.openxmlformats.org/presentationml/2006/main">
  <p:tag name="PA" val="v5.2.4"/>
</p:tagLst>
</file>

<file path=ppt/tags/tag27.xml><?xml version="1.0" encoding="utf-8"?>
<p:tagLst xmlns:a="http://schemas.openxmlformats.org/drawingml/2006/main" xmlns:r="http://schemas.openxmlformats.org/officeDocument/2006/relationships" xmlns:p="http://schemas.openxmlformats.org/presentationml/2006/main">
  <p:tag name="PA" val="v5.2.4"/>
</p:tagLst>
</file>

<file path=ppt/tags/tag28.xml><?xml version="1.0" encoding="utf-8"?>
<p:tagLst xmlns:a="http://schemas.openxmlformats.org/drawingml/2006/main" xmlns:r="http://schemas.openxmlformats.org/officeDocument/2006/relationships" xmlns:p="http://schemas.openxmlformats.org/presentationml/2006/main">
  <p:tag name="PA" val="v5.2.4"/>
</p:tagLst>
</file>

<file path=ppt/tags/tag29.xml><?xml version="1.0" encoding="utf-8"?>
<p:tagLst xmlns:a="http://schemas.openxmlformats.org/drawingml/2006/main" xmlns:r="http://schemas.openxmlformats.org/officeDocument/2006/relationships" xmlns:p="http://schemas.openxmlformats.org/presentationml/2006/main">
  <p:tag name="PA" val="v5.2.4"/>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xml><?xml version="1.0" encoding="utf-8"?>
<p:tagLst xmlns:a="http://schemas.openxmlformats.org/drawingml/2006/main" xmlns:r="http://schemas.openxmlformats.org/officeDocument/2006/relationships" xmlns:p="http://schemas.openxmlformats.org/presentationml/2006/main">
  <p:tag name="PA" val="v5.2.4"/>
</p:tagLst>
</file>

<file path=ppt/tags/tag31.xml><?xml version="1.0" encoding="utf-8"?>
<p:tagLst xmlns:a="http://schemas.openxmlformats.org/drawingml/2006/main" xmlns:r="http://schemas.openxmlformats.org/officeDocument/2006/relationships" xmlns:p="http://schemas.openxmlformats.org/presentationml/2006/main">
  <p:tag name="PA" val="v5.2.4"/>
</p:tagLst>
</file>

<file path=ppt/tags/tag32.xml><?xml version="1.0" encoding="utf-8"?>
<p:tagLst xmlns:a="http://schemas.openxmlformats.org/drawingml/2006/main" xmlns:r="http://schemas.openxmlformats.org/officeDocument/2006/relationships" xmlns:p="http://schemas.openxmlformats.org/presentationml/2006/main">
  <p:tag name="PA" val="v5.2.4"/>
</p:tagLst>
</file>

<file path=ppt/tags/tag33.xml><?xml version="1.0" encoding="utf-8"?>
<p:tagLst xmlns:a="http://schemas.openxmlformats.org/drawingml/2006/main" xmlns:r="http://schemas.openxmlformats.org/officeDocument/2006/relationships" xmlns:p="http://schemas.openxmlformats.org/presentationml/2006/main">
  <p:tag name="PA" val="v5.2.4"/>
</p:tagLst>
</file>

<file path=ppt/tags/tag34.xml><?xml version="1.0" encoding="utf-8"?>
<p:tagLst xmlns:a="http://schemas.openxmlformats.org/drawingml/2006/main" xmlns:r="http://schemas.openxmlformats.org/officeDocument/2006/relationships" xmlns:p="http://schemas.openxmlformats.org/presentationml/2006/main">
  <p:tag name="PA" val="v5.2.4"/>
</p:tagLst>
</file>

<file path=ppt/tags/tag35.xml><?xml version="1.0" encoding="utf-8"?>
<p:tagLst xmlns:a="http://schemas.openxmlformats.org/drawingml/2006/main" xmlns:r="http://schemas.openxmlformats.org/officeDocument/2006/relationships" xmlns:p="http://schemas.openxmlformats.org/presentationml/2006/main">
  <p:tag name="PA" val="v5.2.4"/>
</p:tagLst>
</file>

<file path=ppt/tags/tag36.xml><?xml version="1.0" encoding="utf-8"?>
<p:tagLst xmlns:a="http://schemas.openxmlformats.org/drawingml/2006/main" xmlns:r="http://schemas.openxmlformats.org/officeDocument/2006/relationships" xmlns:p="http://schemas.openxmlformats.org/presentationml/2006/main">
  <p:tag name="TABLE_ENDDRAG_ORIGIN_RECT" val="731*91"/>
  <p:tag name="TABLE_ENDDRAG_RECT" val="109*137*731*91"/>
</p:tagLst>
</file>

<file path=ppt/tags/tag37.xml><?xml version="1.0" encoding="utf-8"?>
<p:tagLst xmlns:a="http://schemas.openxmlformats.org/drawingml/2006/main" xmlns:r="http://schemas.openxmlformats.org/officeDocument/2006/relationships" xmlns:p="http://schemas.openxmlformats.org/presentationml/2006/main">
  <p:tag name="TABLE_ENDDRAG_ORIGIN_RECT" val="775*55"/>
  <p:tag name="TABLE_ENDDRAG_RECT" val="92*163*775*55"/>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35CA3727-A4EB-4398-9783-D0148B061093}">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Office Theme</Template>
  <TotalTime>7996</TotalTime>
  <Words>1546</Words>
  <Application>Microsoft Office PowerPoint</Application>
  <PresentationFormat>宽屏</PresentationFormat>
  <Paragraphs>180</Paragraphs>
  <Slides>8</Slides>
  <Notes>5</Notes>
  <HiddenSlides>0</HiddenSlides>
  <MMClips>0</MMClips>
  <ScaleCrop>false</ScaleCrop>
  <HeadingPairs>
    <vt:vector size="8" baseType="variant">
      <vt:variant>
        <vt:lpstr>已用的字体</vt:lpstr>
      </vt:variant>
      <vt:variant>
        <vt:i4>8</vt:i4>
      </vt:variant>
      <vt:variant>
        <vt:lpstr>主题</vt:lpstr>
      </vt:variant>
      <vt:variant>
        <vt:i4>1</vt:i4>
      </vt:variant>
      <vt:variant>
        <vt:lpstr>嵌入 OLE 服务器</vt:lpstr>
      </vt:variant>
      <vt:variant>
        <vt:i4>1</vt:i4>
      </vt:variant>
      <vt:variant>
        <vt:lpstr>幻灯片标题</vt:lpstr>
      </vt:variant>
      <vt:variant>
        <vt:i4>8</vt:i4>
      </vt:variant>
    </vt:vector>
  </HeadingPairs>
  <TitlesOfParts>
    <vt:vector size="18" baseType="lpstr">
      <vt:lpstr>Arial </vt:lpstr>
      <vt:lpstr>宋体</vt:lpstr>
      <vt:lpstr>微软雅黑</vt:lpstr>
      <vt:lpstr>Arial</vt:lpstr>
      <vt:lpstr>Calibri</vt:lpstr>
      <vt:lpstr>Calibri Light</vt:lpstr>
      <vt:lpstr>Times New Roman</vt:lpstr>
      <vt:lpstr>Wingdings</vt:lpstr>
      <vt:lpstr>Office Theme</vt:lpstr>
      <vt:lpstr>Visio</vt:lpstr>
      <vt:lpstr>China Mobile views about 6G Architecture</vt:lpstr>
      <vt:lpstr>PowerPoint 演示文稿</vt:lpstr>
      <vt:lpstr>3GPP 6G Architecture Study and Normative Work Lookahead </vt:lpstr>
      <vt:lpstr>PowerPoint 演示文稿</vt:lpstr>
      <vt:lpstr>Some considerations of 6G Architecture Design</vt:lpstr>
      <vt:lpstr>View on 6G SID Scope Content for Architecture requirements</vt:lpstr>
      <vt:lpstr>View on 6G SID Scope Content for Architecture requirements</vt:lpstr>
      <vt:lpstr>PowerPoint 演示文稿</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wangdan</cp:lastModifiedBy>
  <cp:revision>855</cp:revision>
  <dcterms:created xsi:type="dcterms:W3CDTF">2010-02-05T13:52:04Z</dcterms:created>
  <dcterms:modified xsi:type="dcterms:W3CDTF">2025-03-28T17:15:42Z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